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669" autoAdjust="0"/>
  </p:normalViewPr>
  <p:slideViewPr>
    <p:cSldViewPr snapToGrid="0">
      <p:cViewPr>
        <p:scale>
          <a:sx n="60" d="100"/>
          <a:sy n="60" d="100"/>
        </p:scale>
        <p:origin x="1896" y="7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FB12E-720C-918E-3861-CDD4D30C1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40271-E129-62B7-C5AE-3D16626AD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0AA06-0B6E-C604-EFAF-7DC2BCBEB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958E-6F81-4820-8C51-9010A50BA0E0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B3633-3191-D3A3-6BA3-59D64890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2CB9F-1ADD-49BA-CAC2-B2CF78BF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1F00-9583-49DA-82D9-64D847488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9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58D8B-2ACB-AE41-A7E0-602BCDB9E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93F1C9-C5EC-BCFF-8A23-3171C96F2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A24B4-2C3E-6365-A989-950AEEA1C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958E-6F81-4820-8C51-9010A50BA0E0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32B91-8C6E-E29E-6744-127439C88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7894F-670A-4EAC-2D94-EC1D75C8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1F00-9583-49DA-82D9-64D847488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3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8EC88D-B0B8-F7AA-48F0-4F6D53C97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BD3AA-1AB1-D121-D791-11EA7EF27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92E1B-ECA4-A523-82A0-7116AEC10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958E-6F81-4820-8C51-9010A50BA0E0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67EA7-90F0-D57C-87CB-742168AD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9F0EF-9847-F6E4-446D-43BA247FB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1F00-9583-49DA-82D9-64D847488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5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59D05-8417-802C-1BDA-4299BE092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467DD-02D0-5AFD-8766-8593A50BE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EDB9C-EB75-7937-BBC2-8E1EEFCA2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958E-6F81-4820-8C51-9010A50BA0E0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51685-CAFB-9353-DA2E-9C3E37B27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649BF-C3DD-9333-91A1-CAB9D843B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1F00-9583-49DA-82D9-64D847488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20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BFEFC-E535-C180-B632-46612DC1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55FF0-FC9E-B1FD-CC44-0264C3802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C66B4-B5ED-A6C0-8B08-772347D7B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958E-6F81-4820-8C51-9010A50BA0E0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7D022-CB88-B88B-BB39-95BFA2BC9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C632F-F650-77C3-DB0B-5622D2E3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1F00-9583-49DA-82D9-64D847488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24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22F6A-C1D0-343C-9092-BDAC8453C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F503A-6B95-7A39-E1F8-53D602D00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D8AACD-8DF7-94D2-2B7D-68B5FC5A3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BBC6F-1FED-46C2-9D52-E55EF123D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958E-6F81-4820-8C51-9010A50BA0E0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4965F-B3BC-AB66-8AC7-4255E6D08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0C6B2-4362-2668-D477-3795C7ED9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1F00-9583-49DA-82D9-64D847488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9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7C4B5-2092-CEAE-1207-A53DC8A21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38E8E-1071-AC87-8354-AD7C2D9CA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6EFA7-1F7A-D0EE-8D82-3E63D23B6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25D48-2176-1098-D8F7-2279C38FC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3AE373-DB36-9DFC-61CA-6096E06AC5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7AFB8F-57FC-45B4-8182-A4732A0F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958E-6F81-4820-8C51-9010A50BA0E0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7D1AE2-F771-DC86-94B3-C6C17164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E5E91A-FDC0-77DF-4F55-02FFE981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1F00-9583-49DA-82D9-64D847488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7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C4F5D-D9CE-AF70-3D64-9C8439A33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48663F-9F6C-5258-92BC-92AA0C26D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958E-6F81-4820-8C51-9010A50BA0E0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65DF11-32EC-0F84-6034-C44ABA317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C5EFE-EA2D-72B7-E8FD-5DA678623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1F00-9583-49DA-82D9-64D847488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2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422F61-6810-CB37-DBC2-4B19086F8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958E-6F81-4820-8C51-9010A50BA0E0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7569FC-B8D4-AA59-5C7F-1F634DE30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33FBE-F546-E3DA-7E96-370DA901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1F00-9583-49DA-82D9-64D847488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65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1A1BE-F637-B5EA-9AF6-8B35F749C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9F84A-DB48-F09E-D6E3-694537BA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524939-2D49-D766-A6DA-58210702F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5AD31-BEDE-2AD9-CBF2-993857178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958E-6F81-4820-8C51-9010A50BA0E0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2C4E0-0B51-CFD0-F71B-9ACA38ED3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BED32E-37A8-FE39-66ED-ADD412DC9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1F00-9583-49DA-82D9-64D847488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7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3F71-0874-2A91-CD17-205772EA2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2FF522-FEA7-81E9-333D-44D7C22A19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2C6CD7-024B-3ACB-68E2-7C72D3DC0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217531-8F61-30D6-905A-7FABD6B9B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958E-6F81-4820-8C51-9010A50BA0E0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80792-4B03-A471-7BF9-7D91B5F2C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61817-C04C-1E02-5850-D032355C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1F00-9583-49DA-82D9-64D847488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11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F749B0-15A1-7928-FCA6-8E593126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CB230-2AF4-2E46-AE0D-D00DA5277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63A64-FEEF-AE0E-6DB8-B4CAE03D87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1D958E-6F81-4820-8C51-9010A50BA0E0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B46B7-222E-1871-796B-F344E7248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4848D-609C-246F-2412-219D41E85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2C1F00-9583-49DA-82D9-64D847488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7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Visage Client - shapim06@visage cdc (MURRAY)">
            <a:extLst>
              <a:ext uri="{FF2B5EF4-FFF2-40B4-BE49-F238E27FC236}">
                <a16:creationId xmlns:a16="http://schemas.microsoft.com/office/drawing/2014/main" id="{72514F49-5A2D-2899-C512-24B1409C90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332" y="116916"/>
            <a:ext cx="6784478" cy="6372785"/>
          </a:xfrm>
        </p:spPr>
      </p:pic>
      <p:pic>
        <p:nvPicPr>
          <p:cNvPr id="9" name="Picture Placeholder 5" descr="Visage Client - shapim06@visage cdc (MURRAY)">
            <a:extLst>
              <a:ext uri="{FF2B5EF4-FFF2-40B4-BE49-F238E27FC236}">
                <a16:creationId xmlns:a16="http://schemas.microsoft.com/office/drawing/2014/main" id="{BBB366E1-EE9B-958F-13E1-608ACE8B7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1" t="2713" r="2246" b="46244"/>
          <a:stretch>
            <a:fillRect/>
          </a:stretch>
        </p:blipFill>
        <p:spPr>
          <a:xfrm>
            <a:off x="6971809" y="116916"/>
            <a:ext cx="5979033" cy="637278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BB0643-6204-E742-3123-71EE80D00BCA}"/>
              </a:ext>
            </a:extLst>
          </p:cNvPr>
          <p:cNvCxnSpPr>
            <a:cxnSpLocks/>
          </p:cNvCxnSpPr>
          <p:nvPr/>
        </p:nvCxnSpPr>
        <p:spPr>
          <a:xfrm>
            <a:off x="9363456" y="3429000"/>
            <a:ext cx="109728" cy="8229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531539F-2AE9-91CB-ADE5-57C7049C9C2F}"/>
              </a:ext>
            </a:extLst>
          </p:cNvPr>
          <p:cNvCxnSpPr>
            <a:cxnSpLocks/>
          </p:cNvCxnSpPr>
          <p:nvPr/>
        </p:nvCxnSpPr>
        <p:spPr>
          <a:xfrm flipH="1">
            <a:off x="10400996" y="4772558"/>
            <a:ext cx="96316" cy="6888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2387C6B-7BCB-A4E7-0C58-BC3B1E655BC5}"/>
              </a:ext>
            </a:extLst>
          </p:cNvPr>
          <p:cNvCxnSpPr>
            <a:cxnSpLocks/>
          </p:cNvCxnSpPr>
          <p:nvPr/>
        </p:nvCxnSpPr>
        <p:spPr>
          <a:xfrm flipV="1">
            <a:off x="9363456" y="4080663"/>
            <a:ext cx="109728" cy="469391"/>
          </a:xfrm>
          <a:prstGeom prst="straightConnector1">
            <a:avLst/>
          </a:prstGeom>
          <a:ln w="57150">
            <a:solidFill>
              <a:schemeClr val="bg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425A3CB-72AF-DD23-8BBB-6528B762FD64}"/>
              </a:ext>
            </a:extLst>
          </p:cNvPr>
          <p:cNvCxnSpPr>
            <a:cxnSpLocks/>
          </p:cNvCxnSpPr>
          <p:nvPr/>
        </p:nvCxnSpPr>
        <p:spPr>
          <a:xfrm flipH="1" flipV="1">
            <a:off x="10732867" y="4303167"/>
            <a:ext cx="64368" cy="469391"/>
          </a:xfrm>
          <a:prstGeom prst="straightConnector1">
            <a:avLst/>
          </a:prstGeom>
          <a:ln w="57150">
            <a:solidFill>
              <a:schemeClr val="bg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4B0F72E-5421-FAED-D01A-70B12D952AF1}"/>
              </a:ext>
            </a:extLst>
          </p:cNvPr>
          <p:cNvCxnSpPr>
            <a:cxnSpLocks/>
          </p:cNvCxnSpPr>
          <p:nvPr/>
        </p:nvCxnSpPr>
        <p:spPr>
          <a:xfrm flipH="1" flipV="1">
            <a:off x="9528048" y="2674925"/>
            <a:ext cx="91440" cy="390144"/>
          </a:xfrm>
          <a:prstGeom prst="straightConnector1">
            <a:avLst/>
          </a:prstGeom>
          <a:ln w="57150">
            <a:solidFill>
              <a:schemeClr val="bg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2C91094-50DE-37F1-E8DD-C2C60C11681B}"/>
              </a:ext>
            </a:extLst>
          </p:cNvPr>
          <p:cNvCxnSpPr>
            <a:cxnSpLocks/>
          </p:cNvCxnSpPr>
          <p:nvPr/>
        </p:nvCxnSpPr>
        <p:spPr>
          <a:xfrm flipV="1">
            <a:off x="10607040" y="3233928"/>
            <a:ext cx="243840" cy="277368"/>
          </a:xfrm>
          <a:prstGeom prst="straightConnector1">
            <a:avLst/>
          </a:prstGeom>
          <a:ln w="57150">
            <a:solidFill>
              <a:schemeClr val="bg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9264813-C812-46EA-CFE7-05286D71BB3B}"/>
              </a:ext>
            </a:extLst>
          </p:cNvPr>
          <p:cNvCxnSpPr>
            <a:cxnSpLocks/>
          </p:cNvCxnSpPr>
          <p:nvPr/>
        </p:nvCxnSpPr>
        <p:spPr>
          <a:xfrm flipV="1">
            <a:off x="10553395" y="2869997"/>
            <a:ext cx="243840" cy="277368"/>
          </a:xfrm>
          <a:prstGeom prst="straightConnector1">
            <a:avLst/>
          </a:prstGeom>
          <a:ln w="57150">
            <a:solidFill>
              <a:schemeClr val="bg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875C10B-B747-C87C-5148-5C5EFDBBF886}"/>
              </a:ext>
            </a:extLst>
          </p:cNvPr>
          <p:cNvCxnSpPr>
            <a:cxnSpLocks/>
          </p:cNvCxnSpPr>
          <p:nvPr/>
        </p:nvCxnSpPr>
        <p:spPr>
          <a:xfrm flipV="1">
            <a:off x="9040580" y="1980093"/>
            <a:ext cx="471830" cy="11646"/>
          </a:xfrm>
          <a:prstGeom prst="straightConnector1">
            <a:avLst/>
          </a:prstGeom>
          <a:ln w="57150">
            <a:solidFill>
              <a:schemeClr val="bg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6A2F90F-EB2B-B6A8-AA6E-B19CFD3121AC}"/>
              </a:ext>
            </a:extLst>
          </p:cNvPr>
          <p:cNvCxnSpPr>
            <a:cxnSpLocks/>
          </p:cNvCxnSpPr>
          <p:nvPr/>
        </p:nvCxnSpPr>
        <p:spPr>
          <a:xfrm flipH="1">
            <a:off x="10701148" y="1991739"/>
            <a:ext cx="477926" cy="0"/>
          </a:xfrm>
          <a:prstGeom prst="straightConnector1">
            <a:avLst/>
          </a:prstGeom>
          <a:ln w="57150">
            <a:solidFill>
              <a:schemeClr val="bg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59183A2-7732-91E6-EEAA-A4C496219E1D}"/>
              </a:ext>
            </a:extLst>
          </p:cNvPr>
          <p:cNvCxnSpPr>
            <a:cxnSpLocks/>
          </p:cNvCxnSpPr>
          <p:nvPr/>
        </p:nvCxnSpPr>
        <p:spPr>
          <a:xfrm flipV="1">
            <a:off x="9945014" y="356653"/>
            <a:ext cx="0" cy="440704"/>
          </a:xfrm>
          <a:prstGeom prst="straightConnector1">
            <a:avLst/>
          </a:prstGeom>
          <a:ln w="57150">
            <a:solidFill>
              <a:schemeClr val="bg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43BA221-6464-B418-0250-6BB0CC7C1988}"/>
              </a:ext>
            </a:extLst>
          </p:cNvPr>
          <p:cNvCxnSpPr>
            <a:cxnSpLocks/>
          </p:cNvCxnSpPr>
          <p:nvPr/>
        </p:nvCxnSpPr>
        <p:spPr>
          <a:xfrm flipH="1" flipV="1">
            <a:off x="8804665" y="1078992"/>
            <a:ext cx="91440" cy="390144"/>
          </a:xfrm>
          <a:prstGeom prst="straightConnector1">
            <a:avLst/>
          </a:prstGeom>
          <a:ln w="57150">
            <a:solidFill>
              <a:schemeClr val="bg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20B5D97-21AF-EA44-7BD9-7BD6E1423AA4}"/>
              </a:ext>
            </a:extLst>
          </p:cNvPr>
          <p:cNvCxnSpPr>
            <a:cxnSpLocks/>
          </p:cNvCxnSpPr>
          <p:nvPr/>
        </p:nvCxnSpPr>
        <p:spPr>
          <a:xfrm flipV="1">
            <a:off x="11179074" y="1155716"/>
            <a:ext cx="208086" cy="341376"/>
          </a:xfrm>
          <a:prstGeom prst="straightConnector1">
            <a:avLst/>
          </a:prstGeom>
          <a:ln w="57150">
            <a:solidFill>
              <a:schemeClr val="bg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1730B2F-8F43-4CA3-4DA7-66E5A06B4A71}"/>
              </a:ext>
            </a:extLst>
          </p:cNvPr>
          <p:cNvSpPr txBox="1"/>
          <p:nvPr/>
        </p:nvSpPr>
        <p:spPr>
          <a:xfrm>
            <a:off x="9619488" y="78638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Dens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F4E6D6-5626-CB19-AB22-D5841B249D6C}"/>
              </a:ext>
            </a:extLst>
          </p:cNvPr>
          <p:cNvCxnSpPr>
            <a:cxnSpLocks/>
          </p:cNvCxnSpPr>
          <p:nvPr/>
        </p:nvCxnSpPr>
        <p:spPr>
          <a:xfrm>
            <a:off x="8804665" y="340748"/>
            <a:ext cx="388726" cy="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F502786-7A96-7801-1A46-3B769CC8540E}"/>
              </a:ext>
            </a:extLst>
          </p:cNvPr>
          <p:cNvCxnSpPr>
            <a:cxnSpLocks/>
          </p:cNvCxnSpPr>
          <p:nvPr/>
        </p:nvCxnSpPr>
        <p:spPr>
          <a:xfrm flipH="1">
            <a:off x="10991598" y="506898"/>
            <a:ext cx="319331" cy="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60BF75A-F803-BD1E-86B5-265000C694B1}"/>
              </a:ext>
            </a:extLst>
          </p:cNvPr>
          <p:cNvCxnSpPr>
            <a:cxnSpLocks/>
          </p:cNvCxnSpPr>
          <p:nvPr/>
        </p:nvCxnSpPr>
        <p:spPr>
          <a:xfrm flipV="1">
            <a:off x="11793107" y="437262"/>
            <a:ext cx="0" cy="360095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F69EEA0-6040-3485-72F8-F2D05C149A56}"/>
              </a:ext>
            </a:extLst>
          </p:cNvPr>
          <p:cNvCxnSpPr>
            <a:cxnSpLocks/>
          </p:cNvCxnSpPr>
          <p:nvPr/>
        </p:nvCxnSpPr>
        <p:spPr>
          <a:xfrm flipH="1">
            <a:off x="11151263" y="2674925"/>
            <a:ext cx="263709" cy="195072"/>
          </a:xfrm>
          <a:prstGeom prst="straightConnector1">
            <a:avLst/>
          </a:prstGeom>
          <a:ln w="57150">
            <a:solidFill>
              <a:schemeClr val="bg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D04BAD2-0C05-214B-5BF9-2B9E144B2DEC}"/>
              </a:ext>
            </a:extLst>
          </p:cNvPr>
          <p:cNvCxnSpPr>
            <a:cxnSpLocks/>
          </p:cNvCxnSpPr>
          <p:nvPr/>
        </p:nvCxnSpPr>
        <p:spPr>
          <a:xfrm>
            <a:off x="8896105" y="2413191"/>
            <a:ext cx="380390" cy="190836"/>
          </a:xfrm>
          <a:prstGeom prst="straightConnector1">
            <a:avLst/>
          </a:prstGeom>
          <a:ln w="57150">
            <a:solidFill>
              <a:schemeClr val="bg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7D8B454A-6E85-FA52-6631-75C220B313E1}"/>
              </a:ext>
            </a:extLst>
          </p:cNvPr>
          <p:cNvSpPr txBox="1"/>
          <p:nvPr/>
        </p:nvSpPr>
        <p:spPr>
          <a:xfrm>
            <a:off x="8710950" y="1425076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0B2908F-3F32-B187-DAF0-60DF4A5D3F41}"/>
              </a:ext>
            </a:extLst>
          </p:cNvPr>
          <p:cNvSpPr txBox="1"/>
          <p:nvPr/>
        </p:nvSpPr>
        <p:spPr>
          <a:xfrm>
            <a:off x="10917064" y="142723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C1</a:t>
            </a:r>
          </a:p>
        </p:txBody>
      </p:sp>
    </p:spTree>
    <p:extLst>
      <p:ext uri="{BB962C8B-B14F-4D97-AF65-F5344CB8AC3E}">
        <p14:creationId xmlns:p14="http://schemas.microsoft.com/office/powerpoint/2010/main" val="1054051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7E8A2-C6C6-AA0E-FD54-2AB917C3A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5C1AD-2AC4-8478-954B-A1229436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983" y="625918"/>
            <a:ext cx="3932237" cy="1600200"/>
          </a:xfrm>
        </p:spPr>
        <p:txBody>
          <a:bodyPr/>
          <a:lstStyle/>
          <a:p>
            <a:r>
              <a:rPr lang="en-US" dirty="0"/>
              <a:t>17247014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D57987-FE2A-C094-A372-71AF3AE808E3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C0FFDC-2560-EBE8-6BC3-8B3B1A926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A262EA-E2DD-DBD3-A594-EDAE2FB7D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20" y="391753"/>
            <a:ext cx="4248368" cy="39054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DAA62E-8BC1-B93D-ADCB-5ACC6C5FC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188" y="391753"/>
            <a:ext cx="3613390" cy="3905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0D1342-D032-F00F-FB2C-A3103D6611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4059"/>
          <a:stretch>
            <a:fillRect/>
          </a:stretch>
        </p:blipFill>
        <p:spPr>
          <a:xfrm>
            <a:off x="790908" y="4242432"/>
            <a:ext cx="4413970" cy="3905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AFE912-55BD-7A68-B854-9B9455F6A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3187" y="4242432"/>
            <a:ext cx="3570011" cy="39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43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F27DE-5A13-C3B0-6A03-789531EE0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6544AF-EC11-2791-4D84-D693E7D7CF03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4F7AB-3FE5-1F9C-7644-EF0BE7C71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8A26B0-5165-2DA9-084E-DE49970B8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20" y="391753"/>
            <a:ext cx="4248368" cy="39054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DB9792-959E-70AF-ED4F-DC8C024B7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188" y="391753"/>
            <a:ext cx="3613390" cy="3905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4B2275-1360-BFE6-6060-299AD07465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4059"/>
          <a:stretch>
            <a:fillRect/>
          </a:stretch>
        </p:blipFill>
        <p:spPr>
          <a:xfrm>
            <a:off x="790908" y="4242432"/>
            <a:ext cx="4413970" cy="3905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4C0B2E-3469-4924-ED33-C550D053B0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3187" y="4242432"/>
            <a:ext cx="3570011" cy="390545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28748E4-0B37-5C5E-246C-DFF7F40AAA05}"/>
              </a:ext>
            </a:extLst>
          </p:cNvPr>
          <p:cNvCxnSpPr/>
          <p:nvPr/>
        </p:nvCxnSpPr>
        <p:spPr>
          <a:xfrm>
            <a:off x="2552369" y="1375576"/>
            <a:ext cx="270344" cy="12722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704444-AB5F-7990-68C8-812AC0ACE6F6}"/>
              </a:ext>
            </a:extLst>
          </p:cNvPr>
          <p:cNvCxnSpPr>
            <a:cxnSpLocks/>
          </p:cNvCxnSpPr>
          <p:nvPr/>
        </p:nvCxnSpPr>
        <p:spPr>
          <a:xfrm flipV="1">
            <a:off x="6512118" y="7068076"/>
            <a:ext cx="247816" cy="16761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426D16B-3C16-E73B-E463-44042028F6F6}"/>
              </a:ext>
            </a:extLst>
          </p:cNvPr>
          <p:cNvCxnSpPr>
            <a:cxnSpLocks/>
          </p:cNvCxnSpPr>
          <p:nvPr/>
        </p:nvCxnSpPr>
        <p:spPr>
          <a:xfrm flipV="1">
            <a:off x="6962892" y="3841344"/>
            <a:ext cx="247816" cy="167611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7DB2C78-7AE6-7F08-7737-CB19B27A2CCD}"/>
              </a:ext>
            </a:extLst>
          </p:cNvPr>
          <p:cNvCxnSpPr>
            <a:cxnSpLocks/>
          </p:cNvCxnSpPr>
          <p:nvPr/>
        </p:nvCxnSpPr>
        <p:spPr>
          <a:xfrm flipV="1">
            <a:off x="6759934" y="3081015"/>
            <a:ext cx="247816" cy="16761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CF0C449-EE4E-7C64-9659-CDB1D28D281D}"/>
              </a:ext>
            </a:extLst>
          </p:cNvPr>
          <p:cNvCxnSpPr>
            <a:cxnSpLocks/>
          </p:cNvCxnSpPr>
          <p:nvPr/>
        </p:nvCxnSpPr>
        <p:spPr>
          <a:xfrm flipV="1">
            <a:off x="2830664" y="1835822"/>
            <a:ext cx="103418" cy="287025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6A805DC-614E-5CED-0F44-5414AB224935}"/>
              </a:ext>
            </a:extLst>
          </p:cNvPr>
          <p:cNvCxnSpPr>
            <a:cxnSpLocks/>
          </p:cNvCxnSpPr>
          <p:nvPr/>
        </p:nvCxnSpPr>
        <p:spPr>
          <a:xfrm flipV="1">
            <a:off x="2333181" y="6924629"/>
            <a:ext cx="247816" cy="16761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9BE8702-E186-DED6-8F64-55DD230C6567}"/>
              </a:ext>
            </a:extLst>
          </p:cNvPr>
          <p:cNvCxnSpPr>
            <a:cxnSpLocks/>
          </p:cNvCxnSpPr>
          <p:nvPr/>
        </p:nvCxnSpPr>
        <p:spPr>
          <a:xfrm>
            <a:off x="1741336" y="6764542"/>
            <a:ext cx="338436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4B71092-615D-6FDC-424C-F3864CDDD5C2}"/>
              </a:ext>
            </a:extLst>
          </p:cNvPr>
          <p:cNvCxnSpPr>
            <a:cxnSpLocks/>
          </p:cNvCxnSpPr>
          <p:nvPr/>
        </p:nvCxnSpPr>
        <p:spPr>
          <a:xfrm>
            <a:off x="1814223" y="7441728"/>
            <a:ext cx="338436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7F1748C-D3CD-2120-C82D-64A6C1220511}"/>
              </a:ext>
            </a:extLst>
          </p:cNvPr>
          <p:cNvCxnSpPr>
            <a:cxnSpLocks/>
          </p:cNvCxnSpPr>
          <p:nvPr/>
        </p:nvCxnSpPr>
        <p:spPr>
          <a:xfrm>
            <a:off x="3172570" y="532737"/>
            <a:ext cx="105908" cy="341213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Arrow: Down 33">
            <a:extLst>
              <a:ext uri="{FF2B5EF4-FFF2-40B4-BE49-F238E27FC236}">
                <a16:creationId xmlns:a16="http://schemas.microsoft.com/office/drawing/2014/main" id="{77E19E1E-0889-509A-C819-42736154ECF7}"/>
              </a:ext>
            </a:extLst>
          </p:cNvPr>
          <p:cNvSpPr/>
          <p:nvPr/>
        </p:nvSpPr>
        <p:spPr>
          <a:xfrm rot="5400000">
            <a:off x="7786665" y="2501593"/>
            <a:ext cx="289882" cy="517833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CB1ED885-EF16-32F6-47DD-083250EE8988}"/>
              </a:ext>
            </a:extLst>
          </p:cNvPr>
          <p:cNvSpPr/>
          <p:nvPr/>
        </p:nvSpPr>
        <p:spPr>
          <a:xfrm rot="5400000">
            <a:off x="7826353" y="3305973"/>
            <a:ext cx="289882" cy="517833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4C59F200-06FD-F08E-AD85-A47944FAC4AA}"/>
              </a:ext>
            </a:extLst>
          </p:cNvPr>
          <p:cNvSpPr/>
          <p:nvPr/>
        </p:nvSpPr>
        <p:spPr>
          <a:xfrm rot="5400000">
            <a:off x="3475867" y="6289109"/>
            <a:ext cx="289882" cy="517833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29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36E82-844C-4AE8-F14E-4120BBCD9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B74288-FAF3-B3D7-3D84-D1B9777101A6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43DA5-0DF6-77DA-D1D7-FDB08489F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3FE7E0-1858-37EF-B2A4-59FD3AA86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3380" y="156015"/>
            <a:ext cx="5607338" cy="53850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6B862E-3813-588E-5B18-0E7939497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958" y="156015"/>
            <a:ext cx="5607338" cy="53850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921405-182E-4745-8871-C9805D2AE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3380" y="5541092"/>
            <a:ext cx="5607338" cy="53850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A877C4-10CD-7470-5569-FC73C314E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3958" y="5541092"/>
            <a:ext cx="5607338" cy="5385077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CC2D168-5791-852F-6B7F-C773920C30FF}"/>
              </a:ext>
            </a:extLst>
          </p:cNvPr>
          <p:cNvCxnSpPr>
            <a:cxnSpLocks/>
          </p:cNvCxnSpPr>
          <p:nvPr/>
        </p:nvCxnSpPr>
        <p:spPr>
          <a:xfrm flipV="1">
            <a:off x="6307510" y="7109571"/>
            <a:ext cx="103418" cy="287025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0EAE66B-EDD8-A4C7-4F98-31ECEF59C237}"/>
              </a:ext>
            </a:extLst>
          </p:cNvPr>
          <p:cNvCxnSpPr/>
          <p:nvPr/>
        </p:nvCxnSpPr>
        <p:spPr>
          <a:xfrm>
            <a:off x="-135172" y="6330348"/>
            <a:ext cx="270344" cy="12722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160D05A7-731D-FEC8-1A9B-B42ED0B6C8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47875" y="8105685"/>
            <a:ext cx="2936433" cy="245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Arrow: Down 17">
            <a:extLst>
              <a:ext uri="{FF2B5EF4-FFF2-40B4-BE49-F238E27FC236}">
                <a16:creationId xmlns:a16="http://schemas.microsoft.com/office/drawing/2014/main" id="{52F5FD93-971A-BE0F-59D6-E226A1C36ABF}"/>
              </a:ext>
            </a:extLst>
          </p:cNvPr>
          <p:cNvSpPr/>
          <p:nvPr/>
        </p:nvSpPr>
        <p:spPr>
          <a:xfrm rot="5400000">
            <a:off x="1084700" y="6930292"/>
            <a:ext cx="289882" cy="517833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48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17247014</vt:lpstr>
      <vt:lpstr>PowerPoint Presentation</vt:lpstr>
      <vt:lpstr>PowerPoint Presentation</vt:lpstr>
    </vt:vector>
  </TitlesOfParts>
  <Company>NYU Langone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Shapiro, Maksim</dc:creator>
  <cp:lastModifiedBy>Shapiro, Maksim</cp:lastModifiedBy>
  <cp:revision>2</cp:revision>
  <dcterms:created xsi:type="dcterms:W3CDTF">2025-12-17T17:13:44Z</dcterms:created>
  <dcterms:modified xsi:type="dcterms:W3CDTF">2025-12-17T18:07:44Z</dcterms:modified>
</cp:coreProperties>
</file>