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96" d="100"/>
          <a:sy n="96" d="100"/>
        </p:scale>
        <p:origin x="118" y="-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6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6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1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3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920C-C9B2-44FB-9841-77AF7039DE2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919A-D55E-4928-8A42-DB5E946B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262" y="323254"/>
            <a:ext cx="10172699" cy="658926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332284" y="2747176"/>
            <a:ext cx="1362808" cy="9631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42384" y="2790091"/>
            <a:ext cx="1362808" cy="8836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01762" y="1626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97720" y="1122363"/>
            <a:ext cx="4478018" cy="22331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neuroangio.org</a:t>
            </a:r>
            <a:endParaRPr lang="en-US" sz="3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310972" y="3140765"/>
            <a:ext cx="1367704" cy="2408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861378" y="3140765"/>
            <a:ext cx="1367704" cy="24083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545255" y="1116085"/>
            <a:ext cx="4478018" cy="22393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neuroangio.org</a:t>
            </a:r>
            <a:endParaRPr lang="en-US" sz="3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88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262" y="323254"/>
            <a:ext cx="10172699" cy="6589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01762" y="1626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NYU Langone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2023-11-02T02:23:14Z</dcterms:created>
  <dcterms:modified xsi:type="dcterms:W3CDTF">2023-11-02T02:31:16Z</dcterms:modified>
</cp:coreProperties>
</file>