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>
        <p:scale>
          <a:sx n="96" d="100"/>
          <a:sy n="96" d="100"/>
        </p:scale>
        <p:origin x="118" y="-11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D920C-C9B2-44FB-9841-77AF7039DE2C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919A-D55E-4928-8A42-DB5E946B8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462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D920C-C9B2-44FB-9841-77AF7039DE2C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919A-D55E-4928-8A42-DB5E946B8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824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D920C-C9B2-44FB-9841-77AF7039DE2C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919A-D55E-4928-8A42-DB5E946B8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682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D920C-C9B2-44FB-9841-77AF7039DE2C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919A-D55E-4928-8A42-DB5E946B8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061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D920C-C9B2-44FB-9841-77AF7039DE2C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919A-D55E-4928-8A42-DB5E946B8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567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D920C-C9B2-44FB-9841-77AF7039DE2C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919A-D55E-4928-8A42-DB5E946B8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425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D920C-C9B2-44FB-9841-77AF7039DE2C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919A-D55E-4928-8A42-DB5E946B8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560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D920C-C9B2-44FB-9841-77AF7039DE2C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919A-D55E-4928-8A42-DB5E946B8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10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D920C-C9B2-44FB-9841-77AF7039DE2C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919A-D55E-4928-8A42-DB5E946B8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23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D920C-C9B2-44FB-9841-77AF7039DE2C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919A-D55E-4928-8A42-DB5E946B8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819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D920C-C9B2-44FB-9841-77AF7039DE2C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919A-D55E-4928-8A42-DB5E946B8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035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D920C-C9B2-44FB-9841-77AF7039DE2C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1919A-D55E-4928-8A42-DB5E946B8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93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1262" y="323254"/>
            <a:ext cx="10172699" cy="6589269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3332284" y="2747176"/>
            <a:ext cx="1362808" cy="963177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942384" y="2790091"/>
            <a:ext cx="1362808" cy="883627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01762" y="162657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697720" y="1122363"/>
            <a:ext cx="4478018" cy="223311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3600" b="0" cap="none" spc="0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</a:rPr>
              <a:t>neuroangio.org</a:t>
            </a:r>
            <a:endParaRPr lang="en-US" sz="3600" b="0" cap="none" spc="0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3310972" y="3140765"/>
            <a:ext cx="1367704" cy="24083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7861378" y="3140765"/>
            <a:ext cx="1367704" cy="240834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6545255" y="1116085"/>
            <a:ext cx="4478018" cy="223939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3600" b="0" cap="none" spc="0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</a:rPr>
              <a:t>neuroangio.org</a:t>
            </a:r>
            <a:endParaRPr lang="en-US" sz="3600" b="0" cap="none" spc="0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7884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1262" y="323254"/>
            <a:ext cx="10172699" cy="658926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01762" y="162657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10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NYU Langone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</cp:revision>
  <dcterms:created xsi:type="dcterms:W3CDTF">2023-11-02T02:23:14Z</dcterms:created>
  <dcterms:modified xsi:type="dcterms:W3CDTF">2023-11-02T02:31:16Z</dcterms:modified>
</cp:coreProperties>
</file>