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6" d="100"/>
          <a:sy n="96" d="100"/>
        </p:scale>
        <p:origin x="-1350" y="-23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50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433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32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76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7876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81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52032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0246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8787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9796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798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FD1B66-38D9-409F-A700-A239E6807009}" type="datetimeFigureOut">
              <a:rPr lang="en-US" smtClean="0"/>
              <a:t>9/7/2014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64EBE-429E-44A0-A802-2F6F56EFD3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020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573" y="682554"/>
            <a:ext cx="990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992218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E:\Digital_Rebel\2014_02_12_Vermont\IMG_5542-0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718" y="1775197"/>
            <a:ext cx="824855" cy="825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Digital_Rebel\2014_02_12_Vermont\IMG_5543-0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10600" y="932679"/>
            <a:ext cx="825228" cy="825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:\Digital_Rebel\2014_01_24_valdisere\VdI_1_stereo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2"/>
          <a:stretch/>
        </p:blipFill>
        <p:spPr bwMode="auto">
          <a:xfrm>
            <a:off x="743067" y="2819399"/>
            <a:ext cx="656651" cy="88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E:\Digital_Rebel\2014_01_24_valdisere\VdI_1_stereo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40"/>
          <a:stretch/>
        </p:blipFill>
        <p:spPr bwMode="auto">
          <a:xfrm>
            <a:off x="7625941" y="2171609"/>
            <a:ext cx="1667754" cy="224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E:\Digital_Rebel\2014_01_24_valdisere\20140121_124326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6934" y="3800795"/>
            <a:ext cx="758975" cy="56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:\Digital_Rebel\2014_01_24_valdisere\20140121_124322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64268" y="5238020"/>
            <a:ext cx="1823485" cy="136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97193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24573" y="682554"/>
            <a:ext cx="990600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7600" y="0"/>
            <a:ext cx="992218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 descr="E:\Digital_Rebel\2014_02_12_Vermont\IMG_5542-001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9718" y="1775197"/>
            <a:ext cx="824855" cy="825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E:\Digital_Rebel\2014_02_12_Vermont\IMG_5543-001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154" y="3429000"/>
            <a:ext cx="825228" cy="8259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E:\Digital_Rebel\2014_01_24_valdisere\VdI_1_stereo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632"/>
          <a:stretch/>
        </p:blipFill>
        <p:spPr bwMode="auto">
          <a:xfrm>
            <a:off x="743067" y="2819399"/>
            <a:ext cx="656651" cy="886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 descr="E:\Digital_Rebel\2014_01_24_valdisere\VdI_1_stereo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440"/>
          <a:stretch/>
        </p:blipFill>
        <p:spPr bwMode="auto">
          <a:xfrm>
            <a:off x="2819400" y="2362200"/>
            <a:ext cx="1667754" cy="22426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1" name="Picture 7" descr="E:\Digital_Rebel\2014_01_24_valdisere\20140121_124326.jp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-26934" y="3800795"/>
            <a:ext cx="758975" cy="569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E:\Digital_Rebel\2014_01_24_valdisere\20140121_124322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6864268" y="5238020"/>
            <a:ext cx="1823485" cy="13676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801804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NYU Langone Medical Center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5</cp:revision>
  <dcterms:created xsi:type="dcterms:W3CDTF">2014-06-08T03:19:28Z</dcterms:created>
  <dcterms:modified xsi:type="dcterms:W3CDTF">2014-09-08T03:45:40Z</dcterms:modified>
</cp:coreProperties>
</file>