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>
        <p:scale>
          <a:sx n="80" d="100"/>
          <a:sy n="80" d="100"/>
        </p:scale>
        <p:origin x="970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5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0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8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3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3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7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DCF3-A38C-4ED0-8138-DDDC267E6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6980-2713-4154-BC8A-9BE77FF2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4095976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263236" y="272812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3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6992" y="-450213"/>
            <a:ext cx="7816644" cy="7800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1636" y="-422911"/>
            <a:ext cx="7018628" cy="777307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096000" y="4001295"/>
            <a:ext cx="275303" cy="45271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24116" y="4964856"/>
            <a:ext cx="388374" cy="1233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2853271" y="560439"/>
            <a:ext cx="390781" cy="526461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87678" y="2098066"/>
            <a:ext cx="390781" cy="526461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9935" y="1717990"/>
            <a:ext cx="248266" cy="760734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366089" y="1445258"/>
            <a:ext cx="248266" cy="760734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3615349">
            <a:off x="7874877" y="4135623"/>
            <a:ext cx="511683" cy="258273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8541340">
            <a:off x="4760692" y="5404745"/>
            <a:ext cx="511683" cy="258273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2197874">
            <a:off x="9022115" y="4954525"/>
            <a:ext cx="604681" cy="390100"/>
          </a:xfrm>
          <a:prstGeom prst="rightArrow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1050029">
            <a:off x="2321410" y="6343694"/>
            <a:ext cx="772966" cy="386933"/>
          </a:xfrm>
          <a:prstGeom prst="rightArrow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137725" y="2205992"/>
            <a:ext cx="484665" cy="451663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2563997" y="2464408"/>
            <a:ext cx="599553" cy="326417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79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0713" y="-641989"/>
            <a:ext cx="7064352" cy="784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639" y="-603886"/>
            <a:ext cx="7018628" cy="7773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9516" y="-581265"/>
            <a:ext cx="217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eye stereo pair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42877" y="-603886"/>
            <a:ext cx="221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eye  stereo 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6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57009" y="-417076"/>
            <a:ext cx="7354001" cy="7338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992" y="-417076"/>
            <a:ext cx="7369179" cy="7338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9858" y="-417076"/>
            <a:ext cx="217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eye stereo pair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869" y="-417076"/>
            <a:ext cx="221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eye  stereo 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4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0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5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4095976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NYU Langone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4095976</dc:title>
  <dc:creator>admin</dc:creator>
  <cp:lastModifiedBy>admin</cp:lastModifiedBy>
  <cp:revision>3</cp:revision>
  <dcterms:created xsi:type="dcterms:W3CDTF">2021-04-12T00:46:46Z</dcterms:created>
  <dcterms:modified xsi:type="dcterms:W3CDTF">2021-04-12T00:50:27Z</dcterms:modified>
</cp:coreProperties>
</file>