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>
        <p:scale>
          <a:sx n="70" d="100"/>
          <a:sy n="70" d="100"/>
        </p:scale>
        <p:origin x="2338" y="12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4340D-B9D1-4DD6-A74B-9E8404899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A59829-A55D-442E-BA9D-B5C2C13C2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FA795-5FC9-4884-8638-0FEDE52A6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4238-EBE0-44CC-B452-0112448E9CAF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0724F-CD5A-4F18-B053-FC1D5DD81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75D1E-4E36-489B-9F0D-84464D386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88AF-D6CE-4878-9731-BD4815B28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9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D029C-BE57-44D3-845C-B7038586B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646769-FB3C-441B-865C-9770C731E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41D86-63E7-41B6-ADF4-4D7D66897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4238-EBE0-44CC-B452-0112448E9CAF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4ED48-9FED-49D6-8F9C-85E834220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DCEE8-B5F9-4032-A61B-3850A304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88AF-D6CE-4878-9731-BD4815B28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5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EC18E1-4421-4DA5-91F2-0FC9244C88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B668E-5368-45E6-8055-10FA72BB4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FC144-A948-43BF-8451-D03F94A29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4238-EBE0-44CC-B452-0112448E9CAF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82737-A327-40FA-B066-7B3B2E487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84E68-1531-4E56-B8E8-7419C1E4B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88AF-D6CE-4878-9731-BD4815B28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9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99F05-F81D-4DA6-81A5-7927DF230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C4E58-A7E3-41AF-84EF-0FABB0E4A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2D65D-FA15-4924-887A-7C4256766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4238-EBE0-44CC-B452-0112448E9CAF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684EE-6973-455D-B2EE-2B0DA5BD1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03992-BE01-4E62-A6A2-C1F7DA9E3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88AF-D6CE-4878-9731-BD4815B28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62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BF28F-D65F-4D59-8ACA-A9691F21F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52AA9-9C41-42E8-8072-5E5D10071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0DEC6-8FF6-4DF2-8A5E-821DA39AF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4238-EBE0-44CC-B452-0112448E9CAF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11B48-5B2F-4214-895F-C5710F81C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5FE9A-09D0-487F-9C36-2C7ADFD01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88AF-D6CE-4878-9731-BD4815B28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53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818CB-51FA-4D00-8D9C-525014FD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596E3-D2F0-44C1-9DC0-1FF0CF4F9A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EC2DF-4AAD-417F-B610-F6D182DF4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D9FB20-F2CF-4E6D-8C96-C2A46FAC4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4238-EBE0-44CC-B452-0112448E9CAF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B22F3-0E3B-4913-8AAC-516FB3FE3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D8754-64A4-4FBC-8CB0-D388EFCD4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88AF-D6CE-4878-9731-BD4815B28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01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BB348-0466-48D4-AA2A-9398B5342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EB213-8E3A-45E9-B615-D93C092C5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B9B70-5565-411A-9EBA-3BC331978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F92C1D-C17A-4230-B429-459CC1D9B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4D5A30-05E8-4629-B043-3C4A6C1676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F0038E-1814-46B5-B310-3C663EDE7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4238-EBE0-44CC-B452-0112448E9CAF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40DED0-5097-483F-BB37-6D2EC30A2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74D761-13E8-4E96-BC5D-B82DAD139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88AF-D6CE-4878-9731-BD4815B28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08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9825E-2AD7-428D-9E26-3BFC010E7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5A8FD-3ED7-49D4-86F5-781C25AD3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4238-EBE0-44CC-B452-0112448E9CAF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44CA78-1948-475F-B954-3695EB0FB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6D709-47E8-45C4-99B3-BC73A1DC4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88AF-D6CE-4878-9731-BD4815B28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6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915C8E-5121-4310-AC3B-6C650E319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4238-EBE0-44CC-B452-0112448E9CAF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06237E-0615-4638-B3A8-554C00257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94A5F-92BB-49B6-BEDF-C79A51377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88AF-D6CE-4878-9731-BD4815B28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8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AC7B7-E6F7-407F-8D14-66B26C8BE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04DAC-92B2-4373-9A22-25B3AF965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FBA56-BA91-45D0-BDCF-702981654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9898A-C344-4529-A728-BBDBA2A33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4238-EBE0-44CC-B452-0112448E9CAF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4EE3C-69F0-4B2E-88EE-4B710E028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0A64E-4967-4804-A5A4-ABC47D8A3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88AF-D6CE-4878-9731-BD4815B28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00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E2451-72E5-460D-8CDE-833162EA8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CFF3E0-DC11-4FC7-8322-C67C4DD00C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B1C0A4-3F9A-490D-8D86-3E094D1E0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EE630B-D0BE-4A26-827F-616FF92E0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4238-EBE0-44CC-B452-0112448E9CAF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CC301-67B1-403F-8AFB-A02B88E2C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3C169C-694A-41A0-B364-4B31927E9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88AF-D6CE-4878-9731-BD4815B28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0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3BF538-7958-403D-B6F5-0D82D6CC2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61462-B433-40F5-9708-E4AC9071B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27015-5BC3-4C39-ABE2-A440A61396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44238-EBE0-44CC-B452-0112448E9CAF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B2470-CDFA-4F1B-825B-089145543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80FE5-1311-46D5-8582-AA9314183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588AF-D6CE-4878-9731-BD4815B28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7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D9DAF-E490-46B5-9464-ABA097431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8986020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4A4C3-7C4E-4C5D-9933-59438FB66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31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0C766-C1E5-4048-97CB-01157E964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9640" y="6639243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7599E7-D9D2-487F-9EA7-3397CD847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150" y="-4556600"/>
            <a:ext cx="9144000" cy="1655762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F38120-4859-446F-A2EC-0DD837850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445" y="2087880"/>
            <a:ext cx="667247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B91D2A-E9A2-471C-BC64-9B6EEB4AE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955" y="-4729638"/>
            <a:ext cx="667247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D15201-F34B-4C91-9098-8A8C51519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340" y="-4729638"/>
            <a:ext cx="667247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B5F39F-81A0-4BC0-84E8-F6407A7827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930595" y="-4729638"/>
            <a:ext cx="667247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B12A32-A4B7-4AD6-9C33-57F5B3B2D4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8035" y="2087880"/>
            <a:ext cx="667247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92F38E-EBD7-4FFD-9255-4FD168534E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930595" y="2128362"/>
            <a:ext cx="6672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77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0C766-C1E5-4048-97CB-01157E964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9640" y="6639243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7599E7-D9D2-487F-9EA7-3397CD847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150" y="-4556600"/>
            <a:ext cx="9144000" cy="1655762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F38120-4859-446F-A2EC-0DD837850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445" y="2087880"/>
            <a:ext cx="667247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B91D2A-E9A2-471C-BC64-9B6EEB4AE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955" y="-4729638"/>
            <a:ext cx="667247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D15201-F34B-4C91-9098-8A8C51519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340" y="-4729638"/>
            <a:ext cx="667247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B5F39F-81A0-4BC0-84E8-F6407A7827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930595" y="-4729638"/>
            <a:ext cx="667247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B12A32-A4B7-4AD6-9C33-57F5B3B2D4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8035" y="2087880"/>
            <a:ext cx="667247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92F38E-EBD7-4FFD-9255-4FD168534E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930595" y="2128362"/>
            <a:ext cx="667247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F5DC7C-1DB4-4F47-B1DA-23123789794C}"/>
              </a:ext>
            </a:extLst>
          </p:cNvPr>
          <p:cNvSpPr txBox="1"/>
          <p:nvPr/>
        </p:nvSpPr>
        <p:spPr>
          <a:xfrm>
            <a:off x="5877802" y="5332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43180B-00EC-49FA-9E0F-FDEE973EBCF3}"/>
              </a:ext>
            </a:extLst>
          </p:cNvPr>
          <p:cNvSpPr txBox="1"/>
          <p:nvPr/>
        </p:nvSpPr>
        <p:spPr>
          <a:xfrm>
            <a:off x="7849958" y="52189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7EA42D-7D21-4C01-AC56-5D3B96AAAAC9}"/>
              </a:ext>
            </a:extLst>
          </p:cNvPr>
          <p:cNvSpPr txBox="1"/>
          <p:nvPr/>
        </p:nvSpPr>
        <p:spPr>
          <a:xfrm>
            <a:off x="6904336" y="-182391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64-65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42AC3B-9B3F-40F6-B883-AB3F6F20CB1E}"/>
              </a:ext>
            </a:extLst>
          </p:cNvPr>
          <p:cNvSpPr txBox="1"/>
          <p:nvPr/>
        </p:nvSpPr>
        <p:spPr>
          <a:xfrm>
            <a:off x="6830978" y="-72155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64-65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447070-26B1-4A17-AF81-8DAF72BE2D20}"/>
              </a:ext>
            </a:extLst>
          </p:cNvPr>
          <p:cNvSpPr txBox="1"/>
          <p:nvPr/>
        </p:nvSpPr>
        <p:spPr>
          <a:xfrm>
            <a:off x="5931704" y="-46422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D6F8C4-8F33-46F3-BEC8-09FBC2CEE4DB}"/>
              </a:ext>
            </a:extLst>
          </p:cNvPr>
          <p:cNvSpPr txBox="1"/>
          <p:nvPr/>
        </p:nvSpPr>
        <p:spPr>
          <a:xfrm>
            <a:off x="6044257" y="-154162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DEA9F3-064F-4C92-8E04-8AFAE1C932B5}"/>
              </a:ext>
            </a:extLst>
          </p:cNvPr>
          <p:cNvSpPr txBox="1"/>
          <p:nvPr/>
        </p:nvSpPr>
        <p:spPr>
          <a:xfrm>
            <a:off x="6412274" y="56511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B79DFF-86C3-4540-81F3-51333FE9AD2F}"/>
              </a:ext>
            </a:extLst>
          </p:cNvPr>
          <p:cNvSpPr txBox="1"/>
          <p:nvPr/>
        </p:nvSpPr>
        <p:spPr>
          <a:xfrm>
            <a:off x="5722352" y="3829804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62a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6EBD33-BC51-412D-8049-2E987C547C16}"/>
              </a:ext>
            </a:extLst>
          </p:cNvPr>
          <p:cNvSpPr txBox="1"/>
          <p:nvPr/>
        </p:nvSpPr>
        <p:spPr>
          <a:xfrm>
            <a:off x="5082936" y="1710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44492-FB00-4F1B-B0F0-E4607E2DF728}"/>
              </a:ext>
            </a:extLst>
          </p:cNvPr>
          <p:cNvSpPr txBox="1"/>
          <p:nvPr/>
        </p:nvSpPr>
        <p:spPr>
          <a:xfrm>
            <a:off x="6571303" y="700750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723248-1689-437D-8D39-C7EEFB9E5787}"/>
              </a:ext>
            </a:extLst>
          </p:cNvPr>
          <p:cNvSpPr txBox="1"/>
          <p:nvPr/>
        </p:nvSpPr>
        <p:spPr>
          <a:xfrm>
            <a:off x="7812442" y="7586339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EA80F4-AE9F-4755-863A-3C5A835BA756}"/>
              </a:ext>
            </a:extLst>
          </p:cNvPr>
          <p:cNvSpPr txBox="1"/>
          <p:nvPr/>
        </p:nvSpPr>
        <p:spPr>
          <a:xfrm>
            <a:off x="6448039" y="484763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FE49150-00F7-4580-8F5F-F627C781C066}"/>
              </a:ext>
            </a:extLst>
          </p:cNvPr>
          <p:cNvSpPr txBox="1"/>
          <p:nvPr/>
        </p:nvSpPr>
        <p:spPr>
          <a:xfrm>
            <a:off x="6029335" y="-2327141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62a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40297F-846B-4551-B0B2-0C4550A228DA}"/>
              </a:ext>
            </a:extLst>
          </p:cNvPr>
          <p:cNvSpPr txBox="1"/>
          <p:nvPr/>
        </p:nvSpPr>
        <p:spPr>
          <a:xfrm>
            <a:off x="4807479" y="-109925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454B97-533C-40F6-9A87-BCA93A4B8B95}"/>
              </a:ext>
            </a:extLst>
          </p:cNvPr>
          <p:cNvSpPr txBox="1"/>
          <p:nvPr/>
        </p:nvSpPr>
        <p:spPr>
          <a:xfrm>
            <a:off x="6951666" y="1533882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IC</a:t>
            </a:r>
          </a:p>
        </p:txBody>
      </p:sp>
    </p:spTree>
    <p:extLst>
      <p:ext uri="{BB962C8B-B14F-4D97-AF65-F5344CB8AC3E}">
        <p14:creationId xmlns:p14="http://schemas.microsoft.com/office/powerpoint/2010/main" val="2350099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</Words>
  <Application>Microsoft Office PowerPoint</Application>
  <PresentationFormat>Widescreen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8986020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Maksim Shapiro</dc:creator>
  <cp:lastModifiedBy>Maksim Shapiro</cp:lastModifiedBy>
  <cp:revision>3</cp:revision>
  <dcterms:created xsi:type="dcterms:W3CDTF">2021-01-06T19:05:43Z</dcterms:created>
  <dcterms:modified xsi:type="dcterms:W3CDTF">2021-01-06T19:09:11Z</dcterms:modified>
</cp:coreProperties>
</file>