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79" r:id="rId3"/>
    <p:sldId id="256" r:id="rId4"/>
    <p:sldId id="257" r:id="rId5"/>
    <p:sldId id="259" r:id="rId6"/>
    <p:sldId id="260" r:id="rId7"/>
    <p:sldId id="278" r:id="rId8"/>
    <p:sldId id="258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81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2" autoAdjust="0"/>
    <p:restoredTop sz="94660"/>
  </p:normalViewPr>
  <p:slideViewPr>
    <p:cSldViewPr snapToGrid="0">
      <p:cViewPr varScale="1">
        <p:scale>
          <a:sx n="99" d="100"/>
          <a:sy n="99" d="100"/>
        </p:scale>
        <p:origin x="7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0E4C-52C5-4FC2-8F89-827BCC6A8D7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0EA86-9631-455F-9E8B-B02755695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9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0E4C-52C5-4FC2-8F89-827BCC6A8D7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0EA86-9631-455F-9E8B-B02755695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26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0E4C-52C5-4FC2-8F89-827BCC6A8D7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0EA86-9631-455F-9E8B-B02755695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34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0E4C-52C5-4FC2-8F89-827BCC6A8D7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0EA86-9631-455F-9E8B-B02755695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99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0E4C-52C5-4FC2-8F89-827BCC6A8D7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0EA86-9631-455F-9E8B-B02755695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69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0E4C-52C5-4FC2-8F89-827BCC6A8D7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0EA86-9631-455F-9E8B-B02755695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404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0E4C-52C5-4FC2-8F89-827BCC6A8D7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0EA86-9631-455F-9E8B-B02755695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31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0E4C-52C5-4FC2-8F89-827BCC6A8D7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0EA86-9631-455F-9E8B-B02755695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38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0E4C-52C5-4FC2-8F89-827BCC6A8D7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0EA86-9631-455F-9E8B-B02755695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78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0E4C-52C5-4FC2-8F89-827BCC6A8D7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0EA86-9631-455F-9E8B-B02755695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491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D0E4C-52C5-4FC2-8F89-827BCC6A8D7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10EA86-9631-455F-9E8B-B02755695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72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D0E4C-52C5-4FC2-8F89-827BCC6A8D7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0EA86-9631-455F-9E8B-B02755695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456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1 </a:t>
            </a:r>
            <a:r>
              <a:rPr lang="en-US" dirty="0" err="1" smtClean="0"/>
              <a:t>Superselective</a:t>
            </a:r>
            <a:r>
              <a:rPr lang="en-US" smtClean="0"/>
              <a:t> Embo x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74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0406" y="608170"/>
            <a:ext cx="7423394" cy="108251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0406" y="2623453"/>
            <a:ext cx="7423394" cy="3553509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76" y="404372"/>
            <a:ext cx="6348197" cy="58891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22" y="404372"/>
            <a:ext cx="5377399" cy="588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85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4338" y="748481"/>
            <a:ext cx="7229461" cy="942207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4338" y="3084043"/>
            <a:ext cx="7229461" cy="309292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554" y="489078"/>
            <a:ext cx="5193581" cy="56878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09" y="489078"/>
            <a:ext cx="5193581" cy="568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11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539" y="365125"/>
            <a:ext cx="5686921" cy="622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931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692" y="211756"/>
            <a:ext cx="5527554" cy="60536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1755"/>
            <a:ext cx="5527554" cy="605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22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73" y="853473"/>
            <a:ext cx="5117381" cy="56044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142" y="853472"/>
            <a:ext cx="5117381" cy="560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14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52" y="365125"/>
            <a:ext cx="5471893" cy="59926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093" y="365125"/>
            <a:ext cx="5471893" cy="599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54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937" y="2403140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090" y="231005"/>
            <a:ext cx="5754988" cy="630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801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49" y="795722"/>
            <a:ext cx="5117381" cy="56044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515" y="795721"/>
            <a:ext cx="5117381" cy="560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33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459" y="188338"/>
            <a:ext cx="5694541" cy="6236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759" y="188338"/>
            <a:ext cx="5694541" cy="623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6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41" y="526214"/>
            <a:ext cx="5935105" cy="57568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154" y="526214"/>
            <a:ext cx="5935105" cy="575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655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469" y="418680"/>
            <a:ext cx="6535062" cy="60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597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46" y="449803"/>
            <a:ext cx="5460477" cy="5296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677" y="449803"/>
            <a:ext cx="5460477" cy="529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2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7813" y="1108774"/>
            <a:ext cx="4265985" cy="581913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87813" y="4266757"/>
            <a:ext cx="4265985" cy="1910206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15" y="240554"/>
            <a:ext cx="4080147" cy="3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6468" y="2036477"/>
            <a:ext cx="4080147" cy="39576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2821" y="2649363"/>
            <a:ext cx="4080147" cy="395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913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336" y="442127"/>
            <a:ext cx="6171845" cy="598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98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6898" y="1113710"/>
            <a:ext cx="4356902" cy="576978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6898" y="4282955"/>
            <a:ext cx="4356902" cy="1894008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495" y="115502"/>
            <a:ext cx="3553575" cy="34789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070" y="115501"/>
            <a:ext cx="3553575" cy="34789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3496" y="3171523"/>
            <a:ext cx="3553575" cy="3478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7069" y="3191711"/>
            <a:ext cx="3553575" cy="347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971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5520" y="1158910"/>
            <a:ext cx="3708279" cy="531778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179" y="340673"/>
            <a:ext cx="3292680" cy="40312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390" y="340673"/>
            <a:ext cx="3292680" cy="4031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4179" y="3356112"/>
            <a:ext cx="3292680" cy="32770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4545" y="3361243"/>
            <a:ext cx="3287525" cy="327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82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0745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34d852dc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 smtClean="0"/>
              <a:t>Mini hybrid embo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7114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Convexity Fistula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919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neuroangio.org/wp-content/uploads/Archives/Dural_Fistula/dural-venous-channel-parasagittal-davf-embo/Dural-venous-channel-parasagittal-davf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39" y="1027906"/>
            <a:ext cx="10269721" cy="463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2021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www.neuroangio.org/wp-content/uploads/Archives/Dural_Fistula/dural-venous-channel-parasagittal-davf-embo/Dural-venous-channel-parasagittal-davf-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922" y="182880"/>
            <a:ext cx="6113441" cy="634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653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741" y="269507"/>
            <a:ext cx="6284517" cy="618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03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www.neuroangio.org/wp-content/uploads/Archives/Dural_Fistula/dural-venous-channel-parasagittal-davf-embo/Dural-venous-channel-parasagittal-davf-0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525" y="365125"/>
            <a:ext cx="9022949" cy="608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141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www.neuroangio.org/wp-content/uploads/Archives/Dural_Fistula/dural-venous-channel-parasagittal-davf-embo/Dural-venous-channel-parasagittal-davf-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942" y="121554"/>
            <a:ext cx="7279439" cy="647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3857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://www.neuroangio.org/wp-content/uploads/Archives/Dural_Fistula/dural-venous-channel-parasagittal-davf-embo/Dural-venous-channel-parasagittal-davf-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195" y="125128"/>
            <a:ext cx="6654049" cy="659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3450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://www.neuroangio.org/wp-content/uploads/Archives/Dural_Fistula/dural-venous-channel-parasagittal-davf-embo/Dural-venous-channel-parasagittal-davf-0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932" y="187066"/>
            <a:ext cx="7756842" cy="641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4442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://www.neuroangio.org/wp-content/uploads/Archives/Dural_Fistula/dural-venous-channel-parasagittal-davf-embo/Dural-venous-channel-parasagittal-davf-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539" y="628482"/>
            <a:ext cx="9510228" cy="534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6336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://www.neuroangio.org/wp-content/uploads/Archives/Dural_Fistula/dural-venous-channel-parasagittal-davf-embo/Dural-venous-channel-parasagittal-davf-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0" y="232360"/>
            <a:ext cx="7276264" cy="616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493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ttp://www.neuroangio.org/wp-content/uploads/Archives/Dural_Fistula/dural-venous-channel-parasagittal-davf-embo/Dural-venous-channel-parasagittal-davf-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407" y="173254"/>
            <a:ext cx="6792295" cy="643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6953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http://www.neuroangio.org/wp-content/uploads/Archives/Dural_Fistula/dural-venous-channel-parasagittal-davf-embo/Dural-venous-channel-parasagittal-davf-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318" y="186065"/>
            <a:ext cx="7217296" cy="646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6452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http://www.neuroangio.org/wp-content/uploads/Archives/Dural_Fistula/dural-venous-channel-parasagittal-davf-embo/Dural-venous-channel-parasagittal-davf-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743" y="297748"/>
            <a:ext cx="6418513" cy="598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9864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http://www.neuroangio.org/wp-content/uploads/Archives/Dural_Fistula/dural-venous-channel-parasagittal-davf-embo/Dural-venous-channel-parasagittal-davf-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63" y="269507"/>
            <a:ext cx="6486474" cy="626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929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42" y="1183504"/>
            <a:ext cx="4131958" cy="507184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21842" y="4512065"/>
            <a:ext cx="4131958" cy="166489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568" y="219596"/>
            <a:ext cx="3355681" cy="33032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889" y="219597"/>
            <a:ext cx="3355681" cy="33032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888" y="3390003"/>
            <a:ext cx="3355681" cy="33032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0569" y="3390002"/>
            <a:ext cx="3355681" cy="330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004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http://www.neuroangio.org/wp-content/uploads/Archives/Dural_Fistula/dural-venous-channel-parasagittal-davf-embo/Dural-venous-channel-parasagittal-davf-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758" y="365125"/>
            <a:ext cx="6756483" cy="604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282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http://www.neuroangio.org/wp-content/uploads/Archives/Dural_Fistula/dural-venous-channel-parasagittal-davf-embo/Dural-venous-channel-parasagittal-davf-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07" y="182880"/>
            <a:ext cx="7254928" cy="634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3238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http://www.neuroangio.org/wp-content/uploads/Archives/Dural_Fistula/dural-venous-channel-parasagittal-davf-embo/Dural-venous-channel-parasagittal-davf-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199" y="157474"/>
            <a:ext cx="6630970" cy="653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993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http://www.neuroangio.org/wp-content/uploads/Archives/Dural_Fistula/dural-venous-channel-parasagittal-davf-embo/Dural-venous-channel-parasagittal-davf-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82291"/>
            <a:ext cx="10604435" cy="461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9763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032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204" y="-772112"/>
            <a:ext cx="8535591" cy="84022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0604" y="-619712"/>
            <a:ext cx="8535591" cy="84022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004" y="-467312"/>
            <a:ext cx="8535591" cy="84022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404" y="-314912"/>
            <a:ext cx="8535591" cy="840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724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312" y="356330"/>
            <a:ext cx="5308574" cy="6139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369" y="365125"/>
            <a:ext cx="5308574" cy="613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38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6CB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93458" y="365125"/>
            <a:ext cx="6355732" cy="600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2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857" y="365125"/>
            <a:ext cx="5246006" cy="606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20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2193" y="1130376"/>
            <a:ext cx="3801605" cy="560311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2193" y="4337664"/>
            <a:ext cx="3801605" cy="183929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1335" y="305924"/>
            <a:ext cx="3285830" cy="30482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572" y="305924"/>
            <a:ext cx="3285830" cy="30482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1572" y="3354174"/>
            <a:ext cx="3285830" cy="30482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6366" y="3354175"/>
            <a:ext cx="3285830" cy="304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724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14</Words>
  <Application>Microsoft Office PowerPoint</Application>
  <PresentationFormat>Widescreen</PresentationFormat>
  <Paragraphs>6</Paragraphs>
  <Slides>44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Office Theme</vt:lpstr>
      <vt:lpstr>Case 1 Superselective Embo x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2</vt:lpstr>
      <vt:lpstr>Convexity Fistula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NYU Langone Medical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7</cp:revision>
  <dcterms:created xsi:type="dcterms:W3CDTF">2022-10-25T23:18:27Z</dcterms:created>
  <dcterms:modified xsi:type="dcterms:W3CDTF">2022-10-26T00:23:02Z</dcterms:modified>
</cp:coreProperties>
</file>