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8" r:id="rId4"/>
    <p:sldId id="259" r:id="rId5"/>
    <p:sldId id="257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>
        <p:scale>
          <a:sx n="40" d="100"/>
          <a:sy n="40" d="100"/>
        </p:scale>
        <p:origin x="3490" y="16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D8AB-6832-4B8B-88E6-81B4A6C66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EE4FBC-96C5-4948-B2E8-EC9373A63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BCE36-994D-4B0A-AF38-07F6D1F2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E6E7-F48E-4AA0-AA66-BA0DBBAC980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F5AB2-8EC7-47C8-967A-64E19D45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148D3-B2E0-415C-9BF2-A79AFD69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DDAA-EBF2-4FD8-A684-778D4C7C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6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38430-6376-46EA-8B9F-68832933E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301E2-1963-40D0-A521-E9614FDBB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AF489-8DF0-453D-B8C4-72A4B63A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E6E7-F48E-4AA0-AA66-BA0DBBAC980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68506-9EA2-4817-96FE-0CD6F91CB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4A98B-E98F-4729-9A57-62526833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DDAA-EBF2-4FD8-A684-778D4C7C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91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704B44-5F02-4845-BA6F-9A8A99C05F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C3678C-2CAE-4D12-8408-F28884707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C019F-1D09-4E6C-BD2A-B314FF34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E6E7-F48E-4AA0-AA66-BA0DBBAC980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AA609-6DA9-4076-BC37-5AB14B4C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FAC7E-B4E0-4079-8B13-81333C3F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DDAA-EBF2-4FD8-A684-778D4C7C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1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8E7DE-87C5-4C8E-8E03-C77C46DF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E360-6547-4E61-B395-82903DC18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DD7A5-D503-4D3A-8012-8002B2771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E6E7-F48E-4AA0-AA66-BA0DBBAC980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84515-8CA5-49C8-B351-6CB8E6D6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DD376-9778-41EF-9A68-37381B0C3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DDAA-EBF2-4FD8-A684-778D4C7C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FD363-3DEC-4C22-9A7B-252379E8B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EB648-FC8B-4A0E-916C-9EF6C5E1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F21E0-243D-4C74-A697-FB3FAD62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E6E7-F48E-4AA0-AA66-BA0DBBAC980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8BA49-FD6E-498B-9E2E-580A75EE5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EC552-A289-4D0E-99ED-6F4D01C7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DDAA-EBF2-4FD8-A684-778D4C7C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48FB-239F-4F2A-B4F1-822F9D04B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1146-B869-4983-9C1C-C900BE6B7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83A87-C8B3-4028-89DC-BFD0037E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3F39F-0C9E-4FFA-BEE7-ED573F23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E6E7-F48E-4AA0-AA66-BA0DBBAC980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69DB-E3CB-471E-BF6C-300E2B8A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A529D-521B-45B0-B1EA-963C422B7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DDAA-EBF2-4FD8-A684-778D4C7C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9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2B2C-A22C-4D20-A3D8-FE02EB20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72D7-347B-4F48-AA41-1A1A8DD36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75736-F002-4A71-A3E1-0CC25A32A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DAE9A-E334-48E4-A4A1-06A07F0B01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B3D92F-710A-474A-9DEB-99112ACA7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42203-646A-4D63-8F92-3288CAD1B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E6E7-F48E-4AA0-AA66-BA0DBBAC980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E32CFD-C0A0-48C9-AB2A-C30856579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902B71-3AD6-44BD-897B-94853E69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DDAA-EBF2-4FD8-A684-778D4C7C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0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3E580-F16F-49D3-B0F7-CDB9F93A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63806-12BF-423F-8577-853FEA53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E6E7-F48E-4AA0-AA66-BA0DBBAC980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85B91-6030-45EE-B49B-F90E5F60E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681AE-C17E-4E0C-949A-BB49250C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DDAA-EBF2-4FD8-A684-778D4C7C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8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7B4F8-E43B-4C40-BB9D-A63C6E43B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E6E7-F48E-4AA0-AA66-BA0DBBAC980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771A8-1F64-4BF2-A6D4-36BDE987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D85A7-7900-445C-97B2-0F2046C16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DDAA-EBF2-4FD8-A684-778D4C7C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6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2AED-9DA7-495F-B185-D612AD2BD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22843-2582-4FD6-9F1A-72E1202C3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67020-84CD-4EF3-BE2A-01759D2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65757-1E39-4023-8F2D-4FB067D5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E6E7-F48E-4AA0-AA66-BA0DBBAC980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714FB-4D23-49E1-BB30-D666D377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353CC-38B6-4A0B-818B-9182359DA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DDAA-EBF2-4FD8-A684-778D4C7C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59D5-59A9-42C5-98D5-78DCC13C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CFB0A-0CB3-455A-BA71-2932EA1D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D2150-A1D0-4DE4-9912-7B37B919E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2F31A-CE2C-420C-B1AB-5CA58FF34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E6E7-F48E-4AA0-AA66-BA0DBBAC980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EC082-0094-4D42-99D8-B54DFCECC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6DB7D-15D3-43F5-9613-B0E72ECF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DDAA-EBF2-4FD8-A684-778D4C7C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6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DA8530-740F-425B-BEFD-E3DAFC57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6C5A4-E4F0-4E9A-BCF3-0EDCE88E1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86734-4297-4A20-89E2-C9818852B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AE6E7-F48E-4AA0-AA66-BA0DBBAC980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F4DEA-9A82-4409-A180-0155A1194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F1CAD-83A6-4497-8CC2-BBA6C00D7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FDDAA-EBF2-4FD8-A684-778D4C7C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8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E5EB5-A76C-4ACC-B1A4-D01065AC2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4255353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233C6-D13B-4A9C-BFCB-33339F976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34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605BA-C7A5-42AC-8825-DF6EB81A4A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4255353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D8EB6-22A8-4780-9777-360433A2C4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69D42-E007-4014-85CE-E3CC12872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5202" y="3326252"/>
            <a:ext cx="5913632" cy="7593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7784B-5A8C-47DE-A06E-FEB00E775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30" y="3326253"/>
            <a:ext cx="5920423" cy="7602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5B4640-5BBB-4108-85DF-8DECB5E15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37" y="-2869282"/>
            <a:ext cx="5913632" cy="6309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59EFC5-91C2-4390-8657-7FAEE7B71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25202" y="-2880907"/>
            <a:ext cx="5913632" cy="63099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67465D-7C8F-439A-A711-14256F39A2F9}"/>
              </a:ext>
            </a:extLst>
          </p:cNvPr>
          <p:cNvSpPr txBox="1"/>
          <p:nvPr/>
        </p:nvSpPr>
        <p:spPr>
          <a:xfrm>
            <a:off x="-2477738" y="-72267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4AB76-C0EA-4C4F-BE84-636241951EA5}"/>
              </a:ext>
            </a:extLst>
          </p:cNvPr>
          <p:cNvSpPr txBox="1"/>
          <p:nvPr/>
        </p:nvSpPr>
        <p:spPr>
          <a:xfrm>
            <a:off x="3439289" y="-8406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CE100B-5E4B-4973-81D7-2C5894C143DA}"/>
              </a:ext>
            </a:extLst>
          </p:cNvPr>
          <p:cNvSpPr txBox="1"/>
          <p:nvPr/>
        </p:nvSpPr>
        <p:spPr>
          <a:xfrm>
            <a:off x="-2687090" y="80870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008FAC-9944-4940-9536-DA27C3E8FAE8}"/>
              </a:ext>
            </a:extLst>
          </p:cNvPr>
          <p:cNvSpPr txBox="1"/>
          <p:nvPr/>
        </p:nvSpPr>
        <p:spPr>
          <a:xfrm>
            <a:off x="3247031" y="80870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C04F88-3D1F-4EAD-B0B4-740808656EB2}"/>
              </a:ext>
            </a:extLst>
          </p:cNvPr>
          <p:cNvSpPr txBox="1"/>
          <p:nvPr/>
        </p:nvSpPr>
        <p:spPr>
          <a:xfrm>
            <a:off x="-2078253" y="729758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7FFDC1-E99C-4230-9109-8B98732E24DF}"/>
              </a:ext>
            </a:extLst>
          </p:cNvPr>
          <p:cNvSpPr txBox="1"/>
          <p:nvPr/>
        </p:nvSpPr>
        <p:spPr>
          <a:xfrm>
            <a:off x="4044731" y="71322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743170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28C70-EC88-4F53-9A61-DB849BC49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F7D58-2B35-49CF-BEFE-8E9744CE2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1C8B0-67D6-43D5-984E-D473D3AFE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458" y="3513"/>
            <a:ext cx="6782388" cy="6850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68D7A1-6A55-42A8-925F-FDCC032D1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82" y="0"/>
            <a:ext cx="5660586" cy="685097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B68FFE-CDE0-4161-97B4-54D26E0B38B2}"/>
              </a:ext>
            </a:extLst>
          </p:cNvPr>
          <p:cNvCxnSpPr/>
          <p:nvPr/>
        </p:nvCxnSpPr>
        <p:spPr>
          <a:xfrm flipH="1" flipV="1">
            <a:off x="4114800" y="2689860"/>
            <a:ext cx="121920" cy="160020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1F614C-C19B-4FB6-8158-3B969EBE2A31}"/>
              </a:ext>
            </a:extLst>
          </p:cNvPr>
          <p:cNvCxnSpPr>
            <a:cxnSpLocks/>
          </p:cNvCxnSpPr>
          <p:nvPr/>
        </p:nvCxnSpPr>
        <p:spPr>
          <a:xfrm flipH="1">
            <a:off x="3528060" y="3154680"/>
            <a:ext cx="28194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8ADBA5-F80D-489B-86EB-9D76BDFED28C}"/>
              </a:ext>
            </a:extLst>
          </p:cNvPr>
          <p:cNvCxnSpPr>
            <a:cxnSpLocks/>
          </p:cNvCxnSpPr>
          <p:nvPr/>
        </p:nvCxnSpPr>
        <p:spPr>
          <a:xfrm flipH="1">
            <a:off x="3810000" y="3756660"/>
            <a:ext cx="28194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85B432-76C6-4013-865F-EA09C9BF0796}"/>
              </a:ext>
            </a:extLst>
          </p:cNvPr>
          <p:cNvCxnSpPr>
            <a:cxnSpLocks/>
          </p:cNvCxnSpPr>
          <p:nvPr/>
        </p:nvCxnSpPr>
        <p:spPr>
          <a:xfrm flipH="1">
            <a:off x="3745105" y="4137660"/>
            <a:ext cx="28194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84FB59-1CF1-4242-BAC5-93DD40F8EF52}"/>
              </a:ext>
            </a:extLst>
          </p:cNvPr>
          <p:cNvCxnSpPr>
            <a:cxnSpLocks/>
          </p:cNvCxnSpPr>
          <p:nvPr/>
        </p:nvCxnSpPr>
        <p:spPr>
          <a:xfrm flipH="1">
            <a:off x="9281652" y="2346960"/>
            <a:ext cx="28194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4BE013-DA80-4321-A00E-4D2F6D7CE47E}"/>
              </a:ext>
            </a:extLst>
          </p:cNvPr>
          <p:cNvCxnSpPr>
            <a:cxnSpLocks/>
          </p:cNvCxnSpPr>
          <p:nvPr/>
        </p:nvCxnSpPr>
        <p:spPr>
          <a:xfrm flipH="1">
            <a:off x="9494520" y="3230880"/>
            <a:ext cx="28194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0ADD7-D60C-4232-9041-CB6BBC0011E8}"/>
              </a:ext>
            </a:extLst>
          </p:cNvPr>
          <p:cNvCxnSpPr>
            <a:cxnSpLocks/>
          </p:cNvCxnSpPr>
          <p:nvPr/>
        </p:nvCxnSpPr>
        <p:spPr>
          <a:xfrm flipH="1">
            <a:off x="9776460" y="3756660"/>
            <a:ext cx="28194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BBA0B5D-2BD5-4679-A6B4-B28C5225901C}"/>
              </a:ext>
            </a:extLst>
          </p:cNvPr>
          <p:cNvCxnSpPr/>
          <p:nvPr/>
        </p:nvCxnSpPr>
        <p:spPr>
          <a:xfrm flipH="1" flipV="1">
            <a:off x="4571412" y="2529840"/>
            <a:ext cx="121920" cy="160020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E35752-0917-4FA2-BFC6-CCE11B63FB7F}"/>
              </a:ext>
            </a:extLst>
          </p:cNvPr>
          <p:cNvCxnSpPr>
            <a:cxnSpLocks/>
          </p:cNvCxnSpPr>
          <p:nvPr/>
        </p:nvCxnSpPr>
        <p:spPr>
          <a:xfrm flipV="1">
            <a:off x="8514886" y="2171700"/>
            <a:ext cx="110883" cy="175260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007D59-5933-4577-ACA5-3590A3B1101F}"/>
              </a:ext>
            </a:extLst>
          </p:cNvPr>
          <p:cNvCxnSpPr>
            <a:cxnSpLocks/>
          </p:cNvCxnSpPr>
          <p:nvPr/>
        </p:nvCxnSpPr>
        <p:spPr>
          <a:xfrm flipH="1" flipV="1">
            <a:off x="8960461" y="2125980"/>
            <a:ext cx="121920" cy="160020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23B40F3-E4E9-4D29-AEF1-E9EE0EF5AE0F}"/>
              </a:ext>
            </a:extLst>
          </p:cNvPr>
          <p:cNvSpPr txBox="1"/>
          <p:nvPr/>
        </p:nvSpPr>
        <p:spPr>
          <a:xfrm>
            <a:off x="4330696" y="276987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FAC727-AEF7-483B-B90B-EBEB99EF4FEC}"/>
              </a:ext>
            </a:extLst>
          </p:cNvPr>
          <p:cNvSpPr txBox="1"/>
          <p:nvPr/>
        </p:nvSpPr>
        <p:spPr>
          <a:xfrm>
            <a:off x="8570327" y="225367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4C3BCB-2BA0-4174-8B3F-E929E8B42421}"/>
              </a:ext>
            </a:extLst>
          </p:cNvPr>
          <p:cNvSpPr txBox="1"/>
          <p:nvPr/>
        </p:nvSpPr>
        <p:spPr>
          <a:xfrm>
            <a:off x="-2423014" y="534820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119602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BDAC1-610E-4B15-896D-A26C24473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93DD-F379-49FD-A1AA-CBB957B9F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9B9434-5CCF-4CFC-87FC-2BDA66DD8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09" y="7026"/>
            <a:ext cx="6782388" cy="6850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4B0DB-205C-459D-87E4-F8E547331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606" y="3513"/>
            <a:ext cx="6782388" cy="6850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4A43CD-B49B-4D08-807E-71D4C19A0C5D}"/>
              </a:ext>
            </a:extLst>
          </p:cNvPr>
          <p:cNvSpPr txBox="1"/>
          <p:nvPr/>
        </p:nvSpPr>
        <p:spPr>
          <a:xfrm>
            <a:off x="784860" y="365125"/>
            <a:ext cx="2132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Cross eye stereo pair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D3F73-A0A0-4F95-B1E2-222D610A5DA6}"/>
              </a:ext>
            </a:extLst>
          </p:cNvPr>
          <p:cNvSpPr txBox="1"/>
          <p:nvPr/>
        </p:nvSpPr>
        <p:spPr>
          <a:xfrm>
            <a:off x="7620588" y="361612"/>
            <a:ext cx="223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Cross eye  stereo  pair</a:t>
            </a:r>
          </a:p>
        </p:txBody>
      </p:sp>
    </p:spTree>
    <p:extLst>
      <p:ext uri="{BB962C8B-B14F-4D97-AF65-F5344CB8AC3E}">
        <p14:creationId xmlns:p14="http://schemas.microsoft.com/office/powerpoint/2010/main" val="422614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28C70-EC88-4F53-9A61-DB849BC49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F7D58-2B35-49CF-BEFE-8E9744CE2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AC9D2-F27C-4796-BDFA-D62296EC8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751" y="221072"/>
            <a:ext cx="5182049" cy="6271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68D7A1-6A55-42A8-925F-FDCC032D1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02" y="221072"/>
            <a:ext cx="5182049" cy="6271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1EE2A3-559D-4298-A5E3-D04D18F3778B}"/>
              </a:ext>
            </a:extLst>
          </p:cNvPr>
          <p:cNvSpPr txBox="1"/>
          <p:nvPr/>
        </p:nvSpPr>
        <p:spPr>
          <a:xfrm>
            <a:off x="1165860" y="360383"/>
            <a:ext cx="2132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Cross eye stereo pair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79A9B-15A8-47CF-84C7-9ED989B5643C}"/>
              </a:ext>
            </a:extLst>
          </p:cNvPr>
          <p:cNvSpPr txBox="1"/>
          <p:nvPr/>
        </p:nvSpPr>
        <p:spPr>
          <a:xfrm>
            <a:off x="8001588" y="356870"/>
            <a:ext cx="223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Cross eye  stereo  pair</a:t>
            </a:r>
          </a:p>
        </p:txBody>
      </p:sp>
    </p:spTree>
    <p:extLst>
      <p:ext uri="{BB962C8B-B14F-4D97-AF65-F5344CB8AC3E}">
        <p14:creationId xmlns:p14="http://schemas.microsoft.com/office/powerpoint/2010/main" val="1326920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566E-09F8-4E41-81A2-01EAE4903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E4EBB-89A5-4B81-93A9-564D6142E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3CD47-8785-45E1-BA8F-36D200288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9154" y="-5637212"/>
            <a:ext cx="712153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6230A-D27A-48F2-A000-AC4E3F10C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0" y="-5637212"/>
            <a:ext cx="712153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238CA4-4EC6-4FA8-9D63-F83C47C8C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911" y="-5637212"/>
            <a:ext cx="712153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FE717C-56F9-4E63-8738-1FB8B1885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31849" y="1220788"/>
            <a:ext cx="7121533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6E52B7-2C63-4EE8-BA3F-0A6082237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77" y="1220788"/>
            <a:ext cx="7121533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34467F-0BED-4565-96F2-813224C6E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3910" y="1177131"/>
            <a:ext cx="712153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D81720-948E-449F-A9A3-8549B55D6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95817" y="8035131"/>
            <a:ext cx="7121533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954D42-58C9-499A-A564-DF0D1B2310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84" y="8035131"/>
            <a:ext cx="7121533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28D174-FF2A-4B84-A9E8-065D65C792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5185" y="7991474"/>
            <a:ext cx="7121533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2838FC-5A76-40DB-96C7-50B74CB87552}"/>
              </a:ext>
            </a:extLst>
          </p:cNvPr>
          <p:cNvSpPr txBox="1"/>
          <p:nvPr/>
        </p:nvSpPr>
        <p:spPr>
          <a:xfrm>
            <a:off x="11353800" y="922782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8FC1BB-2865-4EDB-BC7B-BD877803B349}"/>
              </a:ext>
            </a:extLst>
          </p:cNvPr>
          <p:cNvSpPr txBox="1"/>
          <p:nvPr/>
        </p:nvSpPr>
        <p:spPr>
          <a:xfrm>
            <a:off x="3772999" y="922782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2C2B7D-666A-4B1F-B481-9CEDCD65E0A1}"/>
              </a:ext>
            </a:extLst>
          </p:cNvPr>
          <p:cNvSpPr txBox="1"/>
          <p:nvPr/>
        </p:nvSpPr>
        <p:spPr>
          <a:xfrm>
            <a:off x="-2816853" y="931387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C79917-AE04-427B-BB6A-BCCD717ED263}"/>
              </a:ext>
            </a:extLst>
          </p:cNvPr>
          <p:cNvSpPr txBox="1"/>
          <p:nvPr/>
        </p:nvSpPr>
        <p:spPr>
          <a:xfrm>
            <a:off x="-2569029" y="999303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5996B8-CBF6-47FC-958C-B19F5F449BA4}"/>
              </a:ext>
            </a:extLst>
          </p:cNvPr>
          <p:cNvSpPr txBox="1"/>
          <p:nvPr/>
        </p:nvSpPr>
        <p:spPr>
          <a:xfrm>
            <a:off x="10992475" y="295037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56CA94-68D9-471E-B079-958DF8561DD0}"/>
              </a:ext>
            </a:extLst>
          </p:cNvPr>
          <p:cNvSpPr txBox="1"/>
          <p:nvPr/>
        </p:nvSpPr>
        <p:spPr>
          <a:xfrm>
            <a:off x="3868249" y="271954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C4E2DD-BE51-4B0A-8831-80E4C259081C}"/>
              </a:ext>
            </a:extLst>
          </p:cNvPr>
          <p:cNvSpPr txBox="1"/>
          <p:nvPr/>
        </p:nvSpPr>
        <p:spPr>
          <a:xfrm>
            <a:off x="-3838951" y="271954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27B8D2-442D-4E48-9645-711D9D0E38A5}"/>
              </a:ext>
            </a:extLst>
          </p:cNvPr>
          <p:cNvSpPr txBox="1"/>
          <p:nvPr/>
        </p:nvSpPr>
        <p:spPr>
          <a:xfrm>
            <a:off x="-1266681" y="-285997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EF73C5-CA07-435B-8B50-020058D96617}"/>
              </a:ext>
            </a:extLst>
          </p:cNvPr>
          <p:cNvSpPr txBox="1"/>
          <p:nvPr/>
        </p:nvSpPr>
        <p:spPr>
          <a:xfrm>
            <a:off x="-2391268" y="336587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BF8490-AF8C-465E-BCD5-BA8EF4952AA7}"/>
              </a:ext>
            </a:extLst>
          </p:cNvPr>
          <p:cNvSpPr txBox="1"/>
          <p:nvPr/>
        </p:nvSpPr>
        <p:spPr>
          <a:xfrm>
            <a:off x="5045431" y="341204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7269A9-C86A-4038-809A-293BC54EACFF}"/>
              </a:ext>
            </a:extLst>
          </p:cNvPr>
          <p:cNvSpPr txBox="1"/>
          <p:nvPr/>
        </p:nvSpPr>
        <p:spPr>
          <a:xfrm>
            <a:off x="5541080" y="-366017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B978-69EC-4AD9-A484-4F71C38CFEFF}"/>
              </a:ext>
            </a:extLst>
          </p:cNvPr>
          <p:cNvSpPr txBox="1"/>
          <p:nvPr/>
        </p:nvSpPr>
        <p:spPr>
          <a:xfrm>
            <a:off x="12412440" y="-360337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9177D0-61AF-4B8D-817F-CFDF90A6E42B}"/>
              </a:ext>
            </a:extLst>
          </p:cNvPr>
          <p:cNvSpPr txBox="1"/>
          <p:nvPr/>
        </p:nvSpPr>
        <p:spPr>
          <a:xfrm>
            <a:off x="-6534150" y="-5372100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4271F9-1C34-4F8A-BE63-857CA58A13DC}"/>
              </a:ext>
            </a:extLst>
          </p:cNvPr>
          <p:cNvSpPr txBox="1"/>
          <p:nvPr/>
        </p:nvSpPr>
        <p:spPr>
          <a:xfrm>
            <a:off x="838200" y="-5372100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DBBA97-E85A-4CC9-9058-427AB3EE9A0F}"/>
              </a:ext>
            </a:extLst>
          </p:cNvPr>
          <p:cNvSpPr txBox="1"/>
          <p:nvPr/>
        </p:nvSpPr>
        <p:spPr>
          <a:xfrm>
            <a:off x="7706255" y="-5372100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AE2C64-C2C1-4BC2-97C3-44E88B5527BD}"/>
              </a:ext>
            </a:extLst>
          </p:cNvPr>
          <p:cNvSpPr txBox="1"/>
          <p:nvPr/>
        </p:nvSpPr>
        <p:spPr>
          <a:xfrm>
            <a:off x="-6449815" y="1317174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41FDD2-2871-4897-A85B-E04E19FA3EB6}"/>
              </a:ext>
            </a:extLst>
          </p:cNvPr>
          <p:cNvSpPr txBox="1"/>
          <p:nvPr/>
        </p:nvSpPr>
        <p:spPr>
          <a:xfrm>
            <a:off x="922535" y="1317174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9D01D2-B1DD-47FB-8CB4-90FCFB01A9CB}"/>
              </a:ext>
            </a:extLst>
          </p:cNvPr>
          <p:cNvSpPr txBox="1"/>
          <p:nvPr/>
        </p:nvSpPr>
        <p:spPr>
          <a:xfrm>
            <a:off x="7790590" y="1317174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F22BE4-5937-4FD5-A3FF-7F5601402815}"/>
              </a:ext>
            </a:extLst>
          </p:cNvPr>
          <p:cNvSpPr txBox="1"/>
          <p:nvPr/>
        </p:nvSpPr>
        <p:spPr>
          <a:xfrm>
            <a:off x="-6534150" y="8154192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C0EEFB-0839-4058-BDD6-2368488E1B95}"/>
              </a:ext>
            </a:extLst>
          </p:cNvPr>
          <p:cNvSpPr txBox="1"/>
          <p:nvPr/>
        </p:nvSpPr>
        <p:spPr>
          <a:xfrm>
            <a:off x="838200" y="8154192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EB3E45-7BC4-451F-881A-8E849B6BB49B}"/>
              </a:ext>
            </a:extLst>
          </p:cNvPr>
          <p:cNvSpPr txBox="1"/>
          <p:nvPr/>
        </p:nvSpPr>
        <p:spPr>
          <a:xfrm>
            <a:off x="7706255" y="8154192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CD56FBC-4362-4BEB-8983-01420A5A428A}"/>
              </a:ext>
            </a:extLst>
          </p:cNvPr>
          <p:cNvSpPr txBox="1"/>
          <p:nvPr/>
        </p:nvSpPr>
        <p:spPr>
          <a:xfrm>
            <a:off x="4653397" y="-260815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FA434A-FC02-401B-B4F1-45EE3250E344}"/>
              </a:ext>
            </a:extLst>
          </p:cNvPr>
          <p:cNvSpPr txBox="1"/>
          <p:nvPr/>
        </p:nvSpPr>
        <p:spPr>
          <a:xfrm>
            <a:off x="-2600298" y="387370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31936E-C5CA-4736-894B-E8214CC8A703}"/>
              </a:ext>
            </a:extLst>
          </p:cNvPr>
          <p:cNvSpPr txBox="1"/>
          <p:nvPr/>
        </p:nvSpPr>
        <p:spPr>
          <a:xfrm>
            <a:off x="11601624" y="389180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E47B348-BA96-4B1F-B3F2-63724CED6627}"/>
              </a:ext>
            </a:extLst>
          </p:cNvPr>
          <p:cNvSpPr txBox="1"/>
          <p:nvPr/>
        </p:nvSpPr>
        <p:spPr>
          <a:xfrm>
            <a:off x="-2639093" y="1079559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C3970A-1C94-4A57-A9C7-8CDE1ABF1171}"/>
              </a:ext>
            </a:extLst>
          </p:cNvPr>
          <p:cNvSpPr txBox="1"/>
          <p:nvPr/>
        </p:nvSpPr>
        <p:spPr>
          <a:xfrm>
            <a:off x="11772109" y="-285997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2305017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53</Words>
  <Application>Microsoft Office PowerPoint</Application>
  <PresentationFormat>Widescreen</PresentationFormat>
  <Paragraphs>41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4255353</vt:lpstr>
      <vt:lpstr>4255353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Maksim Shapiro</dc:creator>
  <cp:lastModifiedBy>Maksim Shapiro</cp:lastModifiedBy>
  <cp:revision>5</cp:revision>
  <dcterms:created xsi:type="dcterms:W3CDTF">2021-01-03T01:13:46Z</dcterms:created>
  <dcterms:modified xsi:type="dcterms:W3CDTF">2021-01-03T01:29:28Z</dcterms:modified>
</cp:coreProperties>
</file>