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40" d="100"/>
          <a:sy n="40" d="100"/>
        </p:scale>
        <p:origin x="-3606" y="-16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9AA44-EE85-4898-8940-0422F4B2397D}" type="datetimeFigureOut">
              <a:rPr lang="en-US" smtClean="0"/>
              <a:t>4/8/2018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8F78-3602-45A0-8D2D-3154284DB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9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9AA44-EE85-4898-8940-0422F4B2397D}" type="datetimeFigureOut">
              <a:rPr lang="en-US" smtClean="0"/>
              <a:t>4/8/2018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8F78-3602-45A0-8D2D-3154284DB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03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9AA44-EE85-4898-8940-0422F4B2397D}" type="datetimeFigureOut">
              <a:rPr lang="en-US" smtClean="0"/>
              <a:t>4/8/2018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8F78-3602-45A0-8D2D-3154284DB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77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9AA44-EE85-4898-8940-0422F4B2397D}" type="datetimeFigureOut">
              <a:rPr lang="en-US" smtClean="0"/>
              <a:t>4/8/2018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8F78-3602-45A0-8D2D-3154284DB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90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9AA44-EE85-4898-8940-0422F4B2397D}" type="datetimeFigureOut">
              <a:rPr lang="en-US" smtClean="0"/>
              <a:t>4/8/2018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8F78-3602-45A0-8D2D-3154284DB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77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9AA44-EE85-4898-8940-0422F4B2397D}" type="datetimeFigureOut">
              <a:rPr lang="en-US" smtClean="0"/>
              <a:t>4/8/2018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8F78-3602-45A0-8D2D-3154284DB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9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9AA44-EE85-4898-8940-0422F4B2397D}" type="datetimeFigureOut">
              <a:rPr lang="en-US" smtClean="0"/>
              <a:t>4/8/2018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8F78-3602-45A0-8D2D-3154284DB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65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9AA44-EE85-4898-8940-0422F4B2397D}" type="datetimeFigureOut">
              <a:rPr lang="en-US" smtClean="0"/>
              <a:t>4/8/2018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8F78-3602-45A0-8D2D-3154284DB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99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9AA44-EE85-4898-8940-0422F4B2397D}" type="datetimeFigureOut">
              <a:rPr lang="en-US" smtClean="0"/>
              <a:t>4/8/2018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8F78-3602-45A0-8D2D-3154284DB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35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9AA44-EE85-4898-8940-0422F4B2397D}" type="datetimeFigureOut">
              <a:rPr lang="en-US" smtClean="0"/>
              <a:t>4/8/2018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8F78-3602-45A0-8D2D-3154284DB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762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9AA44-EE85-4898-8940-0422F4B2397D}" type="datetimeFigureOut">
              <a:rPr lang="en-US" smtClean="0"/>
              <a:t>4/8/2018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8F78-3602-45A0-8D2D-3154284DB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242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9AA44-EE85-4898-8940-0422F4B2397D}" type="datetimeFigureOut">
              <a:rPr lang="en-US" smtClean="0"/>
              <a:t>4/8/2018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58F78-3602-45A0-8D2D-3154284DB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60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714am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969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0200" y="-4830884"/>
            <a:ext cx="17678400" cy="17696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600200" y="1676400"/>
            <a:ext cx="2857910" cy="4770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500" b="1" dirty="0">
                <a:ln w="50800"/>
                <a:solidFill>
                  <a:schemeClr val="bg1"/>
                </a:solidFill>
              </a:rPr>
              <a:t>© neuroangio.org</a:t>
            </a:r>
          </a:p>
        </p:txBody>
      </p:sp>
    </p:spTree>
    <p:extLst>
      <p:ext uri="{BB962C8B-B14F-4D97-AF65-F5344CB8AC3E}">
        <p14:creationId xmlns:p14="http://schemas.microsoft.com/office/powerpoint/2010/main" val="26603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91200" y="-1905000"/>
            <a:ext cx="9353550" cy="936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-1905000"/>
            <a:ext cx="9353550" cy="936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457200" y="6619473"/>
            <a:ext cx="2857910" cy="4770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500" b="1" dirty="0">
                <a:ln w="50800"/>
                <a:solidFill>
                  <a:schemeClr val="bg1"/>
                </a:solidFill>
              </a:rPr>
              <a:t>© neuroangio.org</a:t>
            </a:r>
          </a:p>
        </p:txBody>
      </p:sp>
    </p:spTree>
    <p:extLst>
      <p:ext uri="{BB962C8B-B14F-4D97-AF65-F5344CB8AC3E}">
        <p14:creationId xmlns:p14="http://schemas.microsoft.com/office/powerpoint/2010/main" val="1015647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5400"/>
            <a:ext cx="9353550" cy="936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05400" y="7391400"/>
            <a:ext cx="2857910" cy="4770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500" b="1" dirty="0">
                <a:ln w="50800"/>
                <a:solidFill>
                  <a:schemeClr val="bg1"/>
                </a:solidFill>
              </a:rPr>
              <a:t>© neuroangio.org</a:t>
            </a:r>
          </a:p>
        </p:txBody>
      </p:sp>
    </p:spTree>
    <p:extLst>
      <p:ext uri="{BB962C8B-B14F-4D97-AF65-F5344CB8AC3E}">
        <p14:creationId xmlns:p14="http://schemas.microsoft.com/office/powerpoint/2010/main" val="2095736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53550" cy="936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47800" y="8534400"/>
            <a:ext cx="2857910" cy="4770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500" b="1" dirty="0">
                <a:ln w="50800"/>
                <a:solidFill>
                  <a:schemeClr val="bg1"/>
                </a:solidFill>
              </a:rPr>
              <a:t>© neuroangio.org</a:t>
            </a:r>
          </a:p>
        </p:txBody>
      </p:sp>
    </p:spTree>
    <p:extLst>
      <p:ext uri="{BB962C8B-B14F-4D97-AF65-F5344CB8AC3E}">
        <p14:creationId xmlns:p14="http://schemas.microsoft.com/office/powerpoint/2010/main" val="1537022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8800" y="-1252538"/>
            <a:ext cx="9353550" cy="936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-1252538"/>
            <a:ext cx="9353550" cy="936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3276600" y="4572000"/>
            <a:ext cx="2857910" cy="4770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500" b="1" dirty="0">
                <a:ln w="50800"/>
                <a:solidFill>
                  <a:schemeClr val="bg1"/>
                </a:solidFill>
              </a:rPr>
              <a:t>© neuroangio.org</a:t>
            </a:r>
          </a:p>
        </p:txBody>
      </p:sp>
    </p:spTree>
    <p:extLst>
      <p:ext uri="{BB962C8B-B14F-4D97-AF65-F5344CB8AC3E}">
        <p14:creationId xmlns:p14="http://schemas.microsoft.com/office/powerpoint/2010/main" val="3722970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6775" y="-5867400"/>
            <a:ext cx="9353550" cy="936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-5867401"/>
            <a:ext cx="9353550" cy="936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6775" y="3495675"/>
            <a:ext cx="9353550" cy="936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3362940"/>
            <a:ext cx="9353550" cy="936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447800" y="3733800"/>
            <a:ext cx="2857910" cy="4770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500" b="1" dirty="0">
                <a:ln w="50800"/>
                <a:solidFill>
                  <a:schemeClr val="bg1"/>
                </a:solidFill>
              </a:rPr>
              <a:t>© neuroangio.org</a:t>
            </a:r>
          </a:p>
        </p:txBody>
      </p:sp>
    </p:spTree>
    <p:extLst>
      <p:ext uri="{BB962C8B-B14F-4D97-AF65-F5344CB8AC3E}">
        <p14:creationId xmlns:p14="http://schemas.microsoft.com/office/powerpoint/2010/main" val="1566558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0382" y="-5248275"/>
            <a:ext cx="9353550" cy="936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136" y="-5248275"/>
            <a:ext cx="9353550" cy="936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8350" y="4114800"/>
            <a:ext cx="9353550" cy="936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114800"/>
            <a:ext cx="9353550" cy="936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62400" y="3429000"/>
            <a:ext cx="2857910" cy="4770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500" b="1" dirty="0">
                <a:ln w="50800"/>
                <a:solidFill>
                  <a:schemeClr val="bg1"/>
                </a:solidFill>
              </a:rPr>
              <a:t>© neuroangio.org</a:t>
            </a:r>
          </a:p>
        </p:txBody>
      </p:sp>
    </p:spTree>
    <p:extLst>
      <p:ext uri="{BB962C8B-B14F-4D97-AF65-F5344CB8AC3E}">
        <p14:creationId xmlns:p14="http://schemas.microsoft.com/office/powerpoint/2010/main" val="3873935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6722" y="-2971800"/>
            <a:ext cx="9353550" cy="936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-2971801"/>
            <a:ext cx="9353550" cy="936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181600" y="5638800"/>
            <a:ext cx="2857910" cy="4770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500" b="1" dirty="0">
                <a:ln w="50800"/>
                <a:solidFill>
                  <a:schemeClr val="bg1"/>
                </a:solidFill>
              </a:rPr>
              <a:t>© neuroangio.org</a:t>
            </a:r>
          </a:p>
        </p:txBody>
      </p:sp>
    </p:spTree>
    <p:extLst>
      <p:ext uri="{BB962C8B-B14F-4D97-AF65-F5344CB8AC3E}">
        <p14:creationId xmlns:p14="http://schemas.microsoft.com/office/powerpoint/2010/main" val="1926237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37171" y="-6172200"/>
            <a:ext cx="9353550" cy="936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-6172201"/>
            <a:ext cx="9353550" cy="936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37171" y="2727158"/>
            <a:ext cx="9353550" cy="936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743200"/>
            <a:ext cx="9353550" cy="936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287424" y="2743200"/>
            <a:ext cx="2857910" cy="4770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500" b="1" dirty="0">
                <a:ln w="50800"/>
                <a:solidFill>
                  <a:schemeClr val="bg1"/>
                </a:solidFill>
              </a:rPr>
              <a:t>© neuroangio.org</a:t>
            </a:r>
          </a:p>
        </p:txBody>
      </p:sp>
    </p:spTree>
    <p:extLst>
      <p:ext uri="{BB962C8B-B14F-4D97-AF65-F5344CB8AC3E}">
        <p14:creationId xmlns:p14="http://schemas.microsoft.com/office/powerpoint/2010/main" val="15376572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4849" y="-5771148"/>
            <a:ext cx="9353550" cy="936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-5747085"/>
            <a:ext cx="9353550" cy="936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4849" y="3408947"/>
            <a:ext cx="9353550" cy="936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461084"/>
            <a:ext cx="9353550" cy="936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667000" y="4094946"/>
            <a:ext cx="2857910" cy="4770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500" b="1" dirty="0">
                <a:ln w="50800"/>
                <a:solidFill>
                  <a:schemeClr val="bg1"/>
                </a:solidFill>
              </a:rPr>
              <a:t>© neuroangio.org</a:t>
            </a:r>
          </a:p>
        </p:txBody>
      </p:sp>
    </p:spTree>
    <p:extLst>
      <p:ext uri="{BB962C8B-B14F-4D97-AF65-F5344CB8AC3E}">
        <p14:creationId xmlns:p14="http://schemas.microsoft.com/office/powerpoint/2010/main" val="1053326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-6750423"/>
            <a:ext cx="7677150" cy="833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-6781800"/>
            <a:ext cx="7677150" cy="833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1295400"/>
            <a:ext cx="7677150" cy="833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95400"/>
            <a:ext cx="7677150" cy="833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343195" y="1583952"/>
            <a:ext cx="2857910" cy="4770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500" b="1" dirty="0">
                <a:ln w="50800"/>
                <a:solidFill>
                  <a:schemeClr val="bg1"/>
                </a:solidFill>
              </a:rPr>
              <a:t>© neuroangio.org</a:t>
            </a:r>
          </a:p>
        </p:txBody>
      </p:sp>
    </p:spTree>
    <p:extLst>
      <p:ext uri="{BB962C8B-B14F-4D97-AF65-F5344CB8AC3E}">
        <p14:creationId xmlns:p14="http://schemas.microsoft.com/office/powerpoint/2010/main" val="293404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1000" y="-4836193"/>
            <a:ext cx="9544050" cy="858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7000" y="304800"/>
            <a:ext cx="9544050" cy="858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211" y="-4836193"/>
            <a:ext cx="9544050" cy="858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1000" y="3733800"/>
            <a:ext cx="9544050" cy="858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158" y="3745833"/>
            <a:ext cx="9544050" cy="858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562600" y="3725978"/>
            <a:ext cx="2857910" cy="4770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500" b="1" dirty="0">
                <a:ln w="50800"/>
                <a:solidFill>
                  <a:schemeClr val="bg1"/>
                </a:solidFill>
              </a:rPr>
              <a:t>© neuroangio.org</a:t>
            </a:r>
          </a:p>
        </p:txBody>
      </p:sp>
    </p:spTree>
    <p:extLst>
      <p:ext uri="{BB962C8B-B14F-4D97-AF65-F5344CB8AC3E}">
        <p14:creationId xmlns:p14="http://schemas.microsoft.com/office/powerpoint/2010/main" val="3737639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44050" cy="858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95587" y="-4964531"/>
            <a:ext cx="9544050" cy="858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943" y="-4968542"/>
            <a:ext cx="9544050" cy="858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9650" y="3581400"/>
            <a:ext cx="9544050" cy="858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3581400"/>
            <a:ext cx="9544050" cy="858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562600" y="3725978"/>
            <a:ext cx="2857910" cy="4770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500" b="1" dirty="0">
                <a:ln w="50800"/>
                <a:solidFill>
                  <a:schemeClr val="bg1"/>
                </a:solidFill>
              </a:rPr>
              <a:t>© neuroangio.org</a:t>
            </a:r>
          </a:p>
        </p:txBody>
      </p:sp>
    </p:spTree>
    <p:extLst>
      <p:ext uri="{BB962C8B-B14F-4D97-AF65-F5344CB8AC3E}">
        <p14:creationId xmlns:p14="http://schemas.microsoft.com/office/powerpoint/2010/main" val="4144033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3822297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49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-6391275"/>
            <a:ext cx="9353550" cy="936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989" y="-6391276"/>
            <a:ext cx="9353550" cy="936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2971800"/>
            <a:ext cx="9353550" cy="936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971800"/>
            <a:ext cx="9353550" cy="936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153698" y="1600200"/>
            <a:ext cx="2857910" cy="4770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500" b="1" dirty="0">
                <a:ln w="50800"/>
                <a:solidFill>
                  <a:schemeClr val="bg1"/>
                </a:solidFill>
              </a:rPr>
              <a:t>© neuroangio.org</a:t>
            </a:r>
          </a:p>
        </p:txBody>
      </p:sp>
    </p:spTree>
    <p:extLst>
      <p:ext uri="{BB962C8B-B14F-4D97-AF65-F5344CB8AC3E}">
        <p14:creationId xmlns:p14="http://schemas.microsoft.com/office/powerpoint/2010/main" val="1726460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6600" y="-1276601"/>
            <a:ext cx="9353550" cy="936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838" y="-1252538"/>
            <a:ext cx="9353550" cy="936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117603" y="7239000"/>
            <a:ext cx="2857910" cy="4770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500" b="1" dirty="0">
                <a:ln w="50800"/>
                <a:solidFill>
                  <a:schemeClr val="bg1"/>
                </a:solidFill>
              </a:rPr>
              <a:t>© neuroangio.org</a:t>
            </a:r>
          </a:p>
        </p:txBody>
      </p:sp>
    </p:spTree>
    <p:extLst>
      <p:ext uri="{BB962C8B-B14F-4D97-AF65-F5344CB8AC3E}">
        <p14:creationId xmlns:p14="http://schemas.microsoft.com/office/powerpoint/2010/main" val="4149072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411" y="-5388643"/>
            <a:ext cx="9353550" cy="936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35065" y="-5388643"/>
            <a:ext cx="9353550" cy="936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7150" y="3950368"/>
            <a:ext cx="9353550" cy="936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962400"/>
            <a:ext cx="9353550" cy="936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09800" y="12420600"/>
            <a:ext cx="2857910" cy="4770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500" b="1" dirty="0">
                <a:ln w="50800"/>
                <a:solidFill>
                  <a:schemeClr val="bg1"/>
                </a:solidFill>
              </a:rPr>
              <a:t>© neuroangio.org</a:t>
            </a:r>
          </a:p>
        </p:txBody>
      </p:sp>
    </p:spTree>
    <p:extLst>
      <p:ext uri="{BB962C8B-B14F-4D97-AF65-F5344CB8AC3E}">
        <p14:creationId xmlns:p14="http://schemas.microsoft.com/office/powerpoint/2010/main" val="898406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1600" y="-5867400"/>
            <a:ext cx="18421641" cy="184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3886200" y="9829800"/>
            <a:ext cx="2857910" cy="4770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500" b="1" dirty="0">
                <a:ln w="50800"/>
                <a:solidFill>
                  <a:schemeClr val="bg1"/>
                </a:solidFill>
              </a:rPr>
              <a:t>© neuroangio.org</a:t>
            </a:r>
          </a:p>
        </p:txBody>
      </p:sp>
    </p:spTree>
    <p:extLst>
      <p:ext uri="{BB962C8B-B14F-4D97-AF65-F5344CB8AC3E}">
        <p14:creationId xmlns:p14="http://schemas.microsoft.com/office/powerpoint/2010/main" val="17783453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947</TotalTime>
  <Words>36</Words>
  <Application>Microsoft Office PowerPoint</Application>
  <PresentationFormat>On-screen Show (4:3)</PresentationFormat>
  <Paragraphs>19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714am</vt:lpstr>
      <vt:lpstr>PowerPoint Presentation</vt:lpstr>
      <vt:lpstr>PowerPoint Presentation</vt:lpstr>
      <vt:lpstr>PowerPoint Presentation</vt:lpstr>
      <vt:lpstr>3822297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NYU Langone Medical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714am</dc:title>
  <dc:creator>admin</dc:creator>
  <cp:lastModifiedBy>admin</cp:lastModifiedBy>
  <cp:revision>7</cp:revision>
  <dcterms:created xsi:type="dcterms:W3CDTF">2018-04-08T05:27:04Z</dcterms:created>
  <dcterms:modified xsi:type="dcterms:W3CDTF">2018-04-08T22:26:47Z</dcterms:modified>
</cp:coreProperties>
</file>