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7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7" autoAdjust="0"/>
    <p:restoredTop sz="94660"/>
  </p:normalViewPr>
  <p:slideViewPr>
    <p:cSldViewPr snapToGrid="0">
      <p:cViewPr>
        <p:scale>
          <a:sx n="138" d="100"/>
          <a:sy n="138" d="100"/>
        </p:scale>
        <p:origin x="41" y="4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86633-1B2D-448F-9054-A6079424EFD6}" type="datetimeFigureOut">
              <a:rPr lang="en-US" smtClean="0"/>
              <a:t>10/22/2022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B271F-A2E6-478A-8F9E-2D146310A0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63989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86633-1B2D-448F-9054-A6079424EFD6}" type="datetimeFigureOut">
              <a:rPr lang="en-US" smtClean="0"/>
              <a:t>10/22/2022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B271F-A2E6-478A-8F9E-2D146310A0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7850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86633-1B2D-448F-9054-A6079424EFD6}" type="datetimeFigureOut">
              <a:rPr lang="en-US" smtClean="0"/>
              <a:t>10/22/2022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B271F-A2E6-478A-8F9E-2D146310A0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5323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86633-1B2D-448F-9054-A6079424EFD6}" type="datetimeFigureOut">
              <a:rPr lang="en-US" smtClean="0"/>
              <a:t>10/22/2022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B271F-A2E6-478A-8F9E-2D146310A0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30180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86633-1B2D-448F-9054-A6079424EFD6}" type="datetimeFigureOut">
              <a:rPr lang="en-US" smtClean="0"/>
              <a:t>10/22/2022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B271F-A2E6-478A-8F9E-2D146310A0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29606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86633-1B2D-448F-9054-A6079424EFD6}" type="datetimeFigureOut">
              <a:rPr lang="en-US" smtClean="0"/>
              <a:t>10/22/2022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B271F-A2E6-478A-8F9E-2D146310A0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13688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86633-1B2D-448F-9054-A6079424EFD6}" type="datetimeFigureOut">
              <a:rPr lang="en-US" smtClean="0"/>
              <a:t>10/22/2022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B271F-A2E6-478A-8F9E-2D146310A0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8222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86633-1B2D-448F-9054-A6079424EFD6}" type="datetimeFigureOut">
              <a:rPr lang="en-US" smtClean="0"/>
              <a:t>10/22/2022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B271F-A2E6-478A-8F9E-2D146310A0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80374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86633-1B2D-448F-9054-A6079424EFD6}" type="datetimeFigureOut">
              <a:rPr lang="en-US" smtClean="0"/>
              <a:t>10/22/2022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B271F-A2E6-478A-8F9E-2D146310A0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6002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86633-1B2D-448F-9054-A6079424EFD6}" type="datetimeFigureOut">
              <a:rPr lang="en-US" smtClean="0"/>
              <a:t>10/22/2022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B271F-A2E6-478A-8F9E-2D146310A0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7114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86633-1B2D-448F-9054-A6079424EFD6}" type="datetimeFigureOut">
              <a:rPr lang="en-US" smtClean="0"/>
              <a:t>10/22/2022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B271F-A2E6-478A-8F9E-2D146310A0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93265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A86633-1B2D-448F-9054-A6079424EFD6}" type="datetimeFigureOut">
              <a:rPr lang="en-US" smtClean="0"/>
              <a:t>10/22/2022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EB271F-A2E6-478A-8F9E-2D146310A0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60619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4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63786" y="138792"/>
            <a:ext cx="5528789" cy="6595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56908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8345" y="998009"/>
            <a:ext cx="4835309" cy="4861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03240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9548" y="-2414511"/>
            <a:ext cx="4717189" cy="555927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36738" y="-2414511"/>
            <a:ext cx="4717189" cy="555927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9549" y="3084205"/>
            <a:ext cx="4717189" cy="555927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36738" y="3084205"/>
            <a:ext cx="4717189" cy="5559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33797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2579" y="121633"/>
            <a:ext cx="5326842" cy="6614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66039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3163" y="662700"/>
            <a:ext cx="4305673" cy="5532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01097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4149" y="-4045842"/>
            <a:ext cx="6477561" cy="682430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5509" y="-4074057"/>
            <a:ext cx="6477561" cy="682430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4149" y="2722028"/>
            <a:ext cx="6477561" cy="682430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5510" y="2694735"/>
            <a:ext cx="6477561" cy="6824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65843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6795" y="681037"/>
            <a:ext cx="4553345" cy="502963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0140" y="681038"/>
            <a:ext cx="5171380" cy="50296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55344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2479" y="0"/>
            <a:ext cx="4157070" cy="414563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9549" y="-1"/>
            <a:ext cx="4157070" cy="414563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82479" y="4104143"/>
            <a:ext cx="4157070" cy="414563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96786" y="4104143"/>
            <a:ext cx="4157070" cy="4145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95391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8" name="9A0FDBF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871913" y="1825625"/>
            <a:ext cx="4448175" cy="4351338"/>
          </a:xfrm>
        </p:spPr>
      </p:pic>
    </p:spTree>
    <p:extLst>
      <p:ext uri="{BB962C8B-B14F-4D97-AF65-F5344CB8AC3E}">
        <p14:creationId xmlns:p14="http://schemas.microsoft.com/office/powerpoint/2010/main" val="2895905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5845" y="-784109"/>
            <a:ext cx="4157070" cy="414563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2914" y="-784109"/>
            <a:ext cx="4170513" cy="4145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9229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356" y="-1547118"/>
            <a:ext cx="5185859" cy="595173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3215" y="-1547118"/>
            <a:ext cx="5185859" cy="595173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7356" y="4404618"/>
            <a:ext cx="5185859" cy="595173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23214" y="4404618"/>
            <a:ext cx="5185859" cy="595173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6758" y="9926395"/>
            <a:ext cx="4198984" cy="361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54865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981765"/>
            <a:ext cx="5665961" cy="675571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8004" y="-1981766"/>
            <a:ext cx="5665961" cy="675571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4773949"/>
            <a:ext cx="5665961" cy="67557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65961" y="4773949"/>
            <a:ext cx="5665961" cy="6755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5008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7069" y="-3230901"/>
            <a:ext cx="5665961" cy="675571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43030" y="-3230902"/>
            <a:ext cx="5665961" cy="67557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77068" y="3524813"/>
            <a:ext cx="5665961" cy="675571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43029" y="3524813"/>
            <a:ext cx="5665961" cy="6755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8555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98506" y="-1930243"/>
            <a:ext cx="6069856" cy="737679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2244" y="-1930243"/>
            <a:ext cx="6069856" cy="737679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98506" y="5357628"/>
            <a:ext cx="6069856" cy="737679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36797" y="5357627"/>
            <a:ext cx="6069856" cy="7376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39035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2410" y="-19349"/>
            <a:ext cx="6927180" cy="6896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7906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0849" y="0"/>
            <a:ext cx="6397544" cy="7026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82358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45915" y="1224724"/>
            <a:ext cx="5300169" cy="4408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95957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0ad53931</a:t>
            </a:r>
            <a:endParaRPr lang="en-US" dirty="0"/>
          </a:p>
        </p:txBody>
      </p:sp>
      <p:pic>
        <p:nvPicPr>
          <p:cNvPr id="4" name="3605CFC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661961" y="1273118"/>
            <a:ext cx="4448175" cy="4351338"/>
          </a:xfrm>
        </p:spPr>
      </p:pic>
    </p:spTree>
    <p:extLst>
      <p:ext uri="{BB962C8B-B14F-4D97-AF65-F5344CB8AC3E}">
        <p14:creationId xmlns:p14="http://schemas.microsoft.com/office/powerpoint/2010/main" val="2493814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1</Words>
  <Application>Microsoft Office PowerPoint</Application>
  <PresentationFormat>Widescreen</PresentationFormat>
  <Paragraphs>1</Paragraphs>
  <Slides>18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0ad53931</vt:lpstr>
    </vt:vector>
  </TitlesOfParts>
  <Company>NYU Langone Health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</dc:creator>
  <cp:lastModifiedBy>admin</cp:lastModifiedBy>
  <cp:revision>6</cp:revision>
  <dcterms:created xsi:type="dcterms:W3CDTF">2022-10-23T03:28:25Z</dcterms:created>
  <dcterms:modified xsi:type="dcterms:W3CDTF">2022-10-23T04:14:34Z</dcterms:modified>
</cp:coreProperties>
</file>