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4" autoAdjust="0"/>
    <p:restoredTop sz="94660"/>
  </p:normalViewPr>
  <p:slideViewPr>
    <p:cSldViewPr snapToGrid="0">
      <p:cViewPr>
        <p:scale>
          <a:sx n="60" d="100"/>
          <a:sy n="60" d="100"/>
        </p:scale>
        <p:origin x="810" y="3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4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5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2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4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9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6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21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5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0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EA428-B83F-4D06-AD83-9AB89E1D73D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94F34-914E-4757-B031-E0302AAAD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5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660" y="625291"/>
            <a:ext cx="4553585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4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BCC4C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502" y="0"/>
            <a:ext cx="5698995" cy="6331960"/>
          </a:xfrm>
        </p:spPr>
      </p:pic>
    </p:spTree>
    <p:extLst>
      <p:ext uri="{BB962C8B-B14F-4D97-AF65-F5344CB8AC3E}">
        <p14:creationId xmlns:p14="http://schemas.microsoft.com/office/powerpoint/2010/main" val="13071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0" y="-62400"/>
            <a:ext cx="6592220" cy="69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9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3" y="-2086745"/>
            <a:ext cx="11098174" cy="1103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15" y="-352953"/>
            <a:ext cx="8021169" cy="75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25636"/>
            <a:ext cx="5420481" cy="5487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239" y="3525636"/>
            <a:ext cx="5420481" cy="548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61530"/>
            <a:ext cx="5420481" cy="5487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481" y="-1961530"/>
            <a:ext cx="5420481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9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18" y="-1715677"/>
            <a:ext cx="5420481" cy="548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198" y="-1715677"/>
            <a:ext cx="5420481" cy="5487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718" y="3733800"/>
            <a:ext cx="5420481" cy="548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3749292"/>
            <a:ext cx="5420481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8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44" y="-3098188"/>
            <a:ext cx="5420481" cy="548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344" y="2388978"/>
            <a:ext cx="5420481" cy="5487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824" y="-3098188"/>
            <a:ext cx="5420481" cy="548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25" y="2388978"/>
            <a:ext cx="5420481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6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7943" y="-220512"/>
            <a:ext cx="5420481" cy="548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137" y="-220512"/>
            <a:ext cx="5420481" cy="5487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347" y="-220512"/>
            <a:ext cx="5420481" cy="548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61360" y="5254622"/>
            <a:ext cx="5420481" cy="5487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475" y="5254622"/>
            <a:ext cx="5420481" cy="5487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1279" y="5254622"/>
            <a:ext cx="5420481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1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080" y="-1419228"/>
            <a:ext cx="5420481" cy="5487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18" y="-1405383"/>
            <a:ext cx="5420481" cy="5487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081" y="4054092"/>
            <a:ext cx="5420481" cy="5487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19" y="4054092"/>
            <a:ext cx="5420481" cy="54871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56421" y="365125"/>
            <a:ext cx="1171074" cy="44154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32458" y="5125836"/>
            <a:ext cx="1171074" cy="44154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552938" y="2916582"/>
            <a:ext cx="619884" cy="662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96902" y="1090864"/>
            <a:ext cx="619884" cy="84503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0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Shapiro, Maksim</dc:creator>
  <cp:lastModifiedBy>Shapiro, Maksim</cp:lastModifiedBy>
  <cp:revision>2</cp:revision>
  <dcterms:created xsi:type="dcterms:W3CDTF">2024-02-20T16:42:48Z</dcterms:created>
  <dcterms:modified xsi:type="dcterms:W3CDTF">2024-02-20T16:56:47Z</dcterms:modified>
</cp:coreProperties>
</file>