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0" d="100"/>
          <a:sy n="90" d="100"/>
        </p:scale>
        <p:origin x="132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1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AB3D-08BF-4077-91E8-BEE05A2204E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230F-9671-4992-B69D-52BF0D1D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5343" y="-1039708"/>
            <a:ext cx="5258534" cy="855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87" y="-1039708"/>
            <a:ext cx="5258534" cy="855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517" y="-1039708"/>
            <a:ext cx="5258534" cy="855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402" y="-1039708"/>
            <a:ext cx="304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pre-contrast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6364" y="-1039709"/>
            <a:ext cx="323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post-contrast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72506" y="-1064233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464" y="6800970"/>
            <a:ext cx="347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 days post embo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259"/>
          <a:stretch/>
        </p:blipFill>
        <p:spPr>
          <a:xfrm>
            <a:off x="-2881715" y="-1304736"/>
            <a:ext cx="4999273" cy="862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474" y="-1304736"/>
            <a:ext cx="5763429" cy="8621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2429"/>
          <a:stretch/>
        </p:blipFill>
        <p:spPr>
          <a:xfrm>
            <a:off x="1991377" y="-1304736"/>
            <a:ext cx="5047097" cy="862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9495" y="6183731"/>
            <a:ext cx="1563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T=0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93" y="296347"/>
            <a:ext cx="3719479" cy="65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9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401" y="-782810"/>
            <a:ext cx="5763429" cy="862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28" y="-782810"/>
            <a:ext cx="5763429" cy="862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7666" y="6638189"/>
            <a:ext cx="3204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T+ 6 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60749" y="7116648"/>
            <a:ext cx="314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non-contrast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872" y="7133369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48119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117" y="-1129986"/>
            <a:ext cx="4887007" cy="862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5" y="-1129986"/>
            <a:ext cx="4887007" cy="862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5992" y="6291013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T+ 14 mo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32" y="-309370"/>
            <a:ext cx="4887007" cy="8621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11" y="-309370"/>
            <a:ext cx="4887007" cy="8621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628" y="-309370"/>
            <a:ext cx="4887007" cy="8621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8684" y="7246566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T+ 14 mo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6722" y="-416143"/>
            <a:ext cx="304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pre-contrast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2332" y="-419424"/>
            <a:ext cx="323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post-contrast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8680" y="-376894"/>
            <a:ext cx="323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T1 post-contrast</a:t>
            </a:r>
          </a:p>
        </p:txBody>
      </p:sp>
    </p:spTree>
    <p:extLst>
      <p:ext uri="{BB962C8B-B14F-4D97-AF65-F5344CB8AC3E}">
        <p14:creationId xmlns:p14="http://schemas.microsoft.com/office/powerpoint/2010/main" val="284130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-191484"/>
            <a:ext cx="5382376" cy="704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" y="491325"/>
            <a:ext cx="3982006" cy="617306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67023" y="4667693"/>
            <a:ext cx="435935" cy="531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650" y="491324"/>
            <a:ext cx="4849164" cy="61857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767264" y="6367511"/>
            <a:ext cx="435935" cy="531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5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82" y="-829748"/>
            <a:ext cx="4706007" cy="768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89" y="-829748"/>
            <a:ext cx="4706007" cy="76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April 2023</vt:lpstr>
      <vt:lpstr>PowerPoint Presentation</vt:lpstr>
      <vt:lpstr>Oct 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Shapiro, Maksim</dc:creator>
  <cp:lastModifiedBy>Shapiro, Maksim</cp:lastModifiedBy>
  <cp:revision>5</cp:revision>
  <dcterms:created xsi:type="dcterms:W3CDTF">2024-06-18T14:10:04Z</dcterms:created>
  <dcterms:modified xsi:type="dcterms:W3CDTF">2024-06-18T16:10:08Z</dcterms:modified>
</cp:coreProperties>
</file>