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9" r:id="rId11"/>
    <p:sldId id="268" r:id="rId12"/>
    <p:sldId id="270" r:id="rId13"/>
    <p:sldId id="266" r:id="rId14"/>
    <p:sldId id="263" r:id="rId15"/>
    <p:sldId id="264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53" d="100"/>
          <a:sy n="53" d="100"/>
        </p:scale>
        <p:origin x="176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7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9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8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4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6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6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7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3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8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C1900-4008-49F0-9FF4-D613AEAF6D11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55CDC-9AE0-44AD-89D9-9C8A81ED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1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1594058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11" y="418712"/>
            <a:ext cx="4679085" cy="5551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84" y="418713"/>
            <a:ext cx="4679085" cy="55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95" y="725570"/>
            <a:ext cx="3913209" cy="540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791" y="725569"/>
            <a:ext cx="3913209" cy="54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1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95" y="725570"/>
            <a:ext cx="3913209" cy="540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795" y="877970"/>
            <a:ext cx="3913209" cy="54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0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95" y="725570"/>
            <a:ext cx="3913209" cy="540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795" y="877970"/>
            <a:ext cx="3913209" cy="5406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195" y="1030370"/>
            <a:ext cx="3913209" cy="54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59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574" y="-139374"/>
            <a:ext cx="7174852" cy="713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7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551" y="62268"/>
            <a:ext cx="7011008" cy="7014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994" y="62268"/>
            <a:ext cx="7011008" cy="70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0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Follo</a:t>
            </a:r>
            <a:r>
              <a:rPr lang="en-US" dirty="0" smtClean="0"/>
              <a:t> 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94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229" y="260710"/>
            <a:ext cx="2781541" cy="6336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629" y="365125"/>
            <a:ext cx="2781541" cy="633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629" y="413110"/>
            <a:ext cx="2781541" cy="6336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88" y="413110"/>
            <a:ext cx="2781541" cy="63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T6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316" y="801777"/>
            <a:ext cx="3307367" cy="52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1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T5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161" y="1198051"/>
            <a:ext cx="2979678" cy="446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61" y="1350451"/>
            <a:ext cx="2979678" cy="44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5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637" y="-76504"/>
            <a:ext cx="4324725" cy="70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00" y="-438313"/>
            <a:ext cx="3254022" cy="7136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989" y="-139374"/>
            <a:ext cx="3254022" cy="7136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389" y="13026"/>
            <a:ext cx="3254022" cy="713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2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093" y="-131754"/>
            <a:ext cx="3619814" cy="7121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93" y="20646"/>
            <a:ext cx="3619814" cy="7121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893" y="173046"/>
            <a:ext cx="3619814" cy="7121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3605" y="-97903"/>
            <a:ext cx="3170195" cy="71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818" y="-89840"/>
            <a:ext cx="3970364" cy="7037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82" y="-179680"/>
            <a:ext cx="3970364" cy="70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7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99" y="5418"/>
            <a:ext cx="6934801" cy="68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2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281" y="-30780"/>
            <a:ext cx="2743438" cy="6919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681" y="121620"/>
            <a:ext cx="2743438" cy="6919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081" y="274020"/>
            <a:ext cx="2743438" cy="6919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481" y="426420"/>
            <a:ext cx="274343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399" y="916087"/>
            <a:ext cx="1623201" cy="5025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99" y="1068487"/>
            <a:ext cx="1623201" cy="5025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99" y="1220887"/>
            <a:ext cx="1623201" cy="5025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599" y="1373287"/>
            <a:ext cx="1623201" cy="5025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999" y="1525687"/>
            <a:ext cx="1623201" cy="5025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486" y="184490"/>
            <a:ext cx="2739627" cy="67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7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5" y="770104"/>
            <a:ext cx="3913209" cy="5406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395" y="725570"/>
            <a:ext cx="3913209" cy="54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8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</Words>
  <Application>Microsoft Office PowerPoint</Application>
  <PresentationFormat>Widescreen</PresentationFormat>
  <Paragraphs>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1594058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 w up</vt:lpstr>
      <vt:lpstr>PowerPoint Presentation</vt:lpstr>
      <vt:lpstr>LT T6</vt:lpstr>
      <vt:lpstr>LT T5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Shapiro, Maksim</dc:creator>
  <cp:lastModifiedBy>Shapiro, Maksim</cp:lastModifiedBy>
  <cp:revision>3</cp:revision>
  <dcterms:created xsi:type="dcterms:W3CDTF">2024-07-29T03:55:39Z</dcterms:created>
  <dcterms:modified xsi:type="dcterms:W3CDTF">2024-07-29T04:10:30Z</dcterms:modified>
</cp:coreProperties>
</file>