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4B95-2E7A-4A70-A334-681A64249585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27A2-6EFD-440A-8324-1E9084CEE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00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4B95-2E7A-4A70-A334-681A64249585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27A2-6EFD-440A-8324-1E9084CEE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91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4B95-2E7A-4A70-A334-681A64249585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27A2-6EFD-440A-8324-1E9084CEE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23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4B95-2E7A-4A70-A334-681A64249585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27A2-6EFD-440A-8324-1E9084CEE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15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4B95-2E7A-4A70-A334-681A64249585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27A2-6EFD-440A-8324-1E9084CEE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24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4B95-2E7A-4A70-A334-681A64249585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27A2-6EFD-440A-8324-1E9084CEE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13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4B95-2E7A-4A70-A334-681A64249585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27A2-6EFD-440A-8324-1E9084CEE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94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4B95-2E7A-4A70-A334-681A64249585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27A2-6EFD-440A-8324-1E9084CEE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38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4B95-2E7A-4A70-A334-681A64249585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27A2-6EFD-440A-8324-1E9084CEE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26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4B95-2E7A-4A70-A334-681A64249585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27A2-6EFD-440A-8324-1E9084CEE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24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4B95-2E7A-4A70-A334-681A64249585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27A2-6EFD-440A-8324-1E9084CEE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28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04B95-2E7A-4A70-A334-681A64249585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627A2-6EFD-440A-8324-1E9084CEE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7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apim06\AppData\Local\Temp\scl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8446"/>
            <a:ext cx="5535322" cy="652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685800"/>
            <a:ext cx="3048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dirty="0" err="1" smtClean="0"/>
              <a:t>Farid</a:t>
            </a:r>
            <a:r>
              <a:rPr lang="en-US" dirty="0" smtClean="0"/>
              <a:t> H1, Tatum JK, Wong C, </a:t>
            </a:r>
            <a:r>
              <a:rPr lang="en-US" dirty="0" err="1" smtClean="0"/>
              <a:t>Halbach</a:t>
            </a:r>
            <a:r>
              <a:rPr lang="en-US" dirty="0" smtClean="0"/>
              <a:t> VV, </a:t>
            </a:r>
            <a:r>
              <a:rPr lang="en-US" dirty="0" err="1" smtClean="0"/>
              <a:t>Hetts</a:t>
            </a:r>
            <a:r>
              <a:rPr lang="en-US" dirty="0" smtClean="0"/>
              <a:t> SW. Reversible cerebral vasoconstriction syndrome: treatment with combined intra-arterial verapamil infusion and intracranial </a:t>
            </a:r>
            <a:r>
              <a:rPr lang="en-US" dirty="0" err="1" smtClean="0"/>
              <a:t>angioplasty.AJNR</a:t>
            </a:r>
            <a:r>
              <a:rPr lang="en-US" dirty="0" smtClean="0"/>
              <a:t> Am J </a:t>
            </a:r>
            <a:r>
              <a:rPr lang="en-US" dirty="0" err="1" smtClean="0"/>
              <a:t>Neuroradiol</a:t>
            </a:r>
            <a:r>
              <a:rPr lang="en-US" dirty="0" smtClean="0"/>
              <a:t>. 2011 Nov-Dec;32(10):E184-7.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234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shapim06\AppData\Local\Temp\scl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3634"/>
            <a:ext cx="5701710" cy="664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528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shapim06\AppData\Local\Temp\scl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23" y="787529"/>
            <a:ext cx="8991600" cy="607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9988" y="101024"/>
            <a:ext cx="88616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I. Ioannidis,1 N. Nasis,1 E. Agianniotaki,2 E. Katsouda,3 and A. </a:t>
            </a:r>
            <a:r>
              <a:rPr lang="en-US" sz="1400" dirty="0" err="1" smtClean="0"/>
              <a:t>Andreou</a:t>
            </a:r>
            <a:r>
              <a:rPr lang="en-US" sz="1400" dirty="0" smtClean="0"/>
              <a:t>  </a:t>
            </a:r>
            <a:r>
              <a:rPr lang="en-US" sz="1400" dirty="0" err="1" smtClean="0"/>
              <a:t>Interv</a:t>
            </a:r>
            <a:r>
              <a:rPr lang="en-US" sz="1400" dirty="0" smtClean="0"/>
              <a:t> </a:t>
            </a:r>
            <a:r>
              <a:rPr lang="en-US" sz="1400" dirty="0" err="1" smtClean="0"/>
              <a:t>Neuroradiol</a:t>
            </a:r>
            <a:r>
              <a:rPr lang="en-US" sz="1400" dirty="0" smtClean="0"/>
              <a:t>. 2012 Sep; 18(3): 297–302. Reversible Cerebral Vasoconstriction Syndrome: Treatment with Multiple Sessions of Intra-Arterial </a:t>
            </a:r>
            <a:r>
              <a:rPr lang="en-US" sz="1400" dirty="0" err="1" smtClean="0"/>
              <a:t>Nimodipine</a:t>
            </a:r>
            <a:r>
              <a:rPr lang="en-US" sz="1400" dirty="0" smtClean="0"/>
              <a:t> and Angioplasty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68534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shapim06\AppData\Local\Temp\scl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10" y="304800"/>
            <a:ext cx="8780015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86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78</Words>
  <Application>Microsoft Office PowerPoint</Application>
  <PresentationFormat>On-screen Show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NYU Langone Medical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2016-10-28T11:09:58Z</dcterms:created>
  <dcterms:modified xsi:type="dcterms:W3CDTF">2016-10-28T11:25:07Z</dcterms:modified>
</cp:coreProperties>
</file>