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70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404D-C379-4E16-A0FD-B630BFBAF58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B547A-5A0A-4B27-B8EC-00037DF74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43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404D-C379-4E16-A0FD-B630BFBAF58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B547A-5A0A-4B27-B8EC-00037DF74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90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404D-C379-4E16-A0FD-B630BFBAF58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B547A-5A0A-4B27-B8EC-00037DF74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3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404D-C379-4E16-A0FD-B630BFBAF58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B547A-5A0A-4B27-B8EC-00037DF74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48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404D-C379-4E16-A0FD-B630BFBAF58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B547A-5A0A-4B27-B8EC-00037DF74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4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404D-C379-4E16-A0FD-B630BFBAF58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B547A-5A0A-4B27-B8EC-00037DF74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45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404D-C379-4E16-A0FD-B630BFBAF58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B547A-5A0A-4B27-B8EC-00037DF74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40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404D-C379-4E16-A0FD-B630BFBAF58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B547A-5A0A-4B27-B8EC-00037DF74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61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404D-C379-4E16-A0FD-B630BFBAF58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B547A-5A0A-4B27-B8EC-00037DF74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80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404D-C379-4E16-A0FD-B630BFBAF58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B547A-5A0A-4B27-B8EC-00037DF74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77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C404D-C379-4E16-A0FD-B630BFBAF58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B547A-5A0A-4B27-B8EC-00037DF74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31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C404D-C379-4E16-A0FD-B630BFBAF58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B547A-5A0A-4B27-B8EC-00037DF74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56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2.wdp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10659263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308" y="222275"/>
            <a:ext cx="3067316" cy="3379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992" y="222275"/>
            <a:ext cx="3067316" cy="33797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992" y="3567918"/>
            <a:ext cx="3067316" cy="3379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308" y="3567917"/>
            <a:ext cx="3067316" cy="33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18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733" y="963716"/>
            <a:ext cx="4770533" cy="49305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266" y="963715"/>
            <a:ext cx="4770533" cy="4930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1799" y="963714"/>
            <a:ext cx="4770533" cy="4930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733" y="5894281"/>
            <a:ext cx="4770533" cy="4930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1265" y="5894281"/>
            <a:ext cx="4770533" cy="49305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51798" y="5894281"/>
            <a:ext cx="4770533" cy="49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46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653" y="1567653"/>
            <a:ext cx="3722693" cy="3722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7345" y="1567652"/>
            <a:ext cx="3722693" cy="3722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4514" y="1567652"/>
            <a:ext cx="3722693" cy="3722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4651" y="5238032"/>
            <a:ext cx="3722693" cy="37226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1823" y="5238031"/>
            <a:ext cx="3722693" cy="3722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60970" y="5238030"/>
            <a:ext cx="3722693" cy="37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96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729" y="2144863"/>
            <a:ext cx="5845047" cy="61536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682" y="2144862"/>
            <a:ext cx="5845047" cy="61536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130" y="-4126942"/>
            <a:ext cx="5532599" cy="62718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29" y="-4126942"/>
            <a:ext cx="5532599" cy="627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23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733" y="963716"/>
            <a:ext cx="4770533" cy="49305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266" y="963716"/>
            <a:ext cx="4930567" cy="49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72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5009" y="1053259"/>
            <a:ext cx="4861981" cy="4751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6990" y="1053259"/>
            <a:ext cx="4861981" cy="4751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5009" y="-3778240"/>
            <a:ext cx="4877223" cy="4831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2232" y="-3778240"/>
            <a:ext cx="4877223" cy="48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40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623" y="643648"/>
            <a:ext cx="5810754" cy="557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594" y="1628619"/>
            <a:ext cx="4282811" cy="36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58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72" y="-2273159"/>
            <a:ext cx="6293684" cy="5925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656" y="-2273158"/>
            <a:ext cx="6218228" cy="5854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72195" y="2856596"/>
            <a:ext cx="6039373" cy="5387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657" y="3581399"/>
            <a:ext cx="6039373" cy="53878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972" y="3581399"/>
            <a:ext cx="6293686" cy="538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63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582" y="-91745"/>
            <a:ext cx="7094835" cy="7041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982" y="60655"/>
            <a:ext cx="7094835" cy="70414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520" y="228322"/>
            <a:ext cx="5886960" cy="6401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920" y="380722"/>
            <a:ext cx="5886960" cy="64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2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232" y="-1312621"/>
            <a:ext cx="4359018" cy="4355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250" y="-1312621"/>
            <a:ext cx="4522862" cy="44809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388" y="3042586"/>
            <a:ext cx="4522862" cy="44809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250" y="3042586"/>
            <a:ext cx="4422047" cy="447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36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86" y="-810533"/>
            <a:ext cx="6603302" cy="6763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729" y="-810533"/>
            <a:ext cx="6603302" cy="6763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6031" y="-810533"/>
            <a:ext cx="6603302" cy="6763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52803"/>
            <a:ext cx="6603302" cy="6763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2729" y="5952803"/>
            <a:ext cx="6603302" cy="6763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54148" y="5952803"/>
            <a:ext cx="6603302" cy="67633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86" y="12716139"/>
            <a:ext cx="6603302" cy="6763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5560" y="12716139"/>
            <a:ext cx="6603302" cy="67633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01468" y="12716139"/>
            <a:ext cx="6603302" cy="67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96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940" y="-2486320"/>
            <a:ext cx="6866215" cy="6801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275" y="-2486321"/>
            <a:ext cx="6866215" cy="68014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0940" y="4315118"/>
            <a:ext cx="6866215" cy="6801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5274" y="4315117"/>
            <a:ext cx="6866215" cy="68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46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117" y="559624"/>
            <a:ext cx="5372566" cy="5959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2317" y="559624"/>
            <a:ext cx="5372566" cy="5959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283" y="-5510034"/>
            <a:ext cx="5372566" cy="5959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117" y="-5399732"/>
            <a:ext cx="5372566" cy="59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65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432" y="672226"/>
            <a:ext cx="5361135" cy="5513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567" y="672226"/>
            <a:ext cx="5361135" cy="5513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432" y="-4585978"/>
            <a:ext cx="5406190" cy="5258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513" y="-4585978"/>
            <a:ext cx="5406190" cy="525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80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</Words>
  <Application>Microsoft Office PowerPoint</Application>
  <PresentationFormat>Widescreen</PresentationFormat>
  <Paragraphs>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10659263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</cp:revision>
  <dcterms:created xsi:type="dcterms:W3CDTF">2022-12-04T05:09:55Z</dcterms:created>
  <dcterms:modified xsi:type="dcterms:W3CDTF">2022-12-04T05:45:48Z</dcterms:modified>
</cp:coreProperties>
</file>