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  <p:sldId id="266" r:id="rId10"/>
    <p:sldId id="274" r:id="rId11"/>
    <p:sldId id="27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64" r:id="rId20"/>
    <p:sldId id="261" r:id="rId21"/>
    <p:sldId id="276" r:id="rId22"/>
    <p:sldId id="277" r:id="rId23"/>
    <p:sldId id="278" r:id="rId24"/>
    <p:sldId id="2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5009" autoAdjust="0"/>
  </p:normalViewPr>
  <p:slideViewPr>
    <p:cSldViewPr snapToGrid="0">
      <p:cViewPr>
        <p:scale>
          <a:sx n="90" d="100"/>
          <a:sy n="90" d="100"/>
        </p:scale>
        <p:origin x="78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81378-BC1D-4C82-AAB3-D8DB76E420B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F2AC5-45D5-4559-893F-28BBD0DFA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21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F2AC5-45D5-4559-893F-28BBD0DFA9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753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4C293-D27A-07CD-3874-40CA386521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BD907B-A5F4-766A-F210-F60C55A7ED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AD1FC-8880-7A22-E8E0-A5B25FB71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1BF9-EA29-4917-B903-2F257B49BFAC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BED0B-CC4E-AF8D-F61F-984AB2616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54899-AFD4-96CF-C462-C6DC1C3E8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43C14-CF33-4204-940E-72BA7A35D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80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07A49-1E18-8B3C-5B71-1A8070908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FBA460-9E2D-6356-69FF-8E6218C314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672E6-E60C-11CA-0DB1-FB6EB29C6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1BF9-EA29-4917-B903-2F257B49BFAC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722FB-7B47-2F78-1A98-A36867AD1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22532-3778-3B4E-623D-A98FBADD3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43C14-CF33-4204-940E-72BA7A35D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38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97395A-0F8D-7C51-DE6D-619B657D46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DB9448-0F5D-B7BF-E301-ED86F46D2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F7952-2EB5-F96D-5E4A-C71E970F2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1BF9-EA29-4917-B903-2F257B49BFAC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744EF-5F27-8B65-05FA-2D9C04C71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13231-C2C1-1CEA-0249-7C7121D99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43C14-CF33-4204-940E-72BA7A35D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50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F79C9-C40C-D7EB-09C7-33869FB02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AE54F-AC33-2ADB-6F99-DAA7330EE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D1B47-FD1C-699B-2471-595919390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1BF9-EA29-4917-B903-2F257B49BFAC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4D514-B3CD-C985-1003-FE511D457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82D8F-A36C-289B-2B4C-8CB3E94B3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43C14-CF33-4204-940E-72BA7A35D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09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33E10-3037-2B3A-1313-8CE742A73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6D45C5-BD77-330E-F19C-EB91DB435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FE086-F6C3-86F5-9A91-057FF54E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1BF9-EA29-4917-B903-2F257B49BFAC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3C626-C21F-F2B9-484B-3BBD6F51F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863BA-2F6E-72AE-BA42-C3C5B6101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43C14-CF33-4204-940E-72BA7A35D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6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77E2A-6780-6E90-C0AE-EA6C88C6C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DA8D7-AC97-3B17-B897-363FFF31EA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F469A-90E6-DB97-D87E-86E1A0741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8DC51D-628C-8998-41CE-03BD1F966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1BF9-EA29-4917-B903-2F257B49BFAC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4EE880-7288-3329-815D-4BA289BA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CF1439-2B2B-ECAE-D14B-8E1C2F8E4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43C14-CF33-4204-940E-72BA7A35D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37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6F8F7-3A42-7A24-C4A1-F95AAA06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C95E4-D852-84FE-F9B1-85DC47204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F77428-73E3-8635-9A90-0AB00269F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7E6432-12AF-4AA3-869A-387CCA5EFF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0B4AD-24A9-3C3A-A462-D7AEAC9465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FB6F8-DA4E-FE06-6663-C5B58FB25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1BF9-EA29-4917-B903-2F257B49BFAC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913D99-EC6A-6636-A5FA-833118271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B05C45-419B-6A6C-B6FE-48E710D6B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43C14-CF33-4204-940E-72BA7A35D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8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08EC6-375D-EF94-DA4A-974A73681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8AFB75-D92E-D5D9-D900-4BFA54634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1BF9-EA29-4917-B903-2F257B49BFAC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971070-08B3-CEC4-79B9-B83586A30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60C68-5FCA-A69D-7B43-67FDD0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43C14-CF33-4204-940E-72BA7A35D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84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774715-B3A6-1B17-4195-0982843EE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1BF9-EA29-4917-B903-2F257B49BFAC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7A279C-C357-A077-1443-8EC98FE5B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02E3F-5422-E9F1-7731-5D5E9A13D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43C14-CF33-4204-940E-72BA7A35D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95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54FE2-88F4-1B35-1037-CA07FF91C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336A8-1271-286A-EEC8-B9A92D0B3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EA7D04-2AE1-5622-A2F0-A8A5464B7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FADD2-66F1-2F37-0D7E-0239E9A93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1BF9-EA29-4917-B903-2F257B49BFAC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E39023-97FF-43C2-4DDC-20BDF5DA1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7F80CC-6A77-5FC1-BA9B-AF17E5D1C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43C14-CF33-4204-940E-72BA7A35D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3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99025-E4C6-B253-3E73-D759F0A9B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4D6BD3-290E-D03C-1B29-739F0AA6A2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6DA43-A60D-4D34-EAC5-7771A83C3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4C8AA3-0B4F-CEFE-0959-80ADF428C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1BF9-EA29-4917-B903-2F257B49BFAC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2D163F-1E1F-2E00-F413-89F87A394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6CFD1-974F-3F0B-B05C-866CD9DB8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43C14-CF33-4204-940E-72BA7A35D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9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632BC3-8867-99EA-4ED9-FBADD6E3D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49895-F43F-840A-DEC6-B59B5A207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2D2BB-648D-3A5A-9154-7A98D1672F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6E1BF9-EA29-4917-B903-2F257B49BFAC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98D1D-6625-8E73-F186-FE9021A62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189CB-1416-52BD-5F3F-402BE150A2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543C14-CF33-4204-940E-72BA7A35D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2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8D56B-D0ED-08A6-8CFA-AE0BC0F6DF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F844C2-6F69-3380-9E7D-A92C884995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1C445E-D888-406D-951D-8062FA47F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358" y="302677"/>
            <a:ext cx="3156259" cy="3207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890606-9D7F-24BB-067A-6909548B1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050" y="302678"/>
            <a:ext cx="3156259" cy="32072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77D08B-360D-A805-08F4-9DA92C880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1358" y="3429000"/>
            <a:ext cx="3156259" cy="32072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D1A63-08D3-C47F-C6DA-840D6B876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1050" y="3429000"/>
            <a:ext cx="3156259" cy="320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01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64B6A-6E49-81E2-650A-F810F38EE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C40E8-7A60-5184-E44B-DE2215FD8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794145-44FB-EB7A-6FB7-24266C3E9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52" y="133182"/>
            <a:ext cx="3251367" cy="3295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B8A24-B83C-E170-E6F1-E6907E862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419" y="90404"/>
            <a:ext cx="3251367" cy="3295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38A5C4-6E32-37F0-4F5B-895BEE876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1786" y="134939"/>
            <a:ext cx="3251367" cy="32958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5506CD-0404-1B28-9C85-267B90EAB4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051" y="3429001"/>
            <a:ext cx="3251367" cy="32958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B4DE17-BA30-2B8E-B5A3-E3967AD671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0418" y="3429001"/>
            <a:ext cx="3251367" cy="32958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9D70A3-ECA8-4BBC-37E2-C6EC9C3098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1785" y="3429000"/>
            <a:ext cx="3251367" cy="329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68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DACC3-EAD7-9207-D6F6-2B2436A2C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1D816-8353-41D8-91EC-53C90B6CA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086913-7DE8-790B-3B79-E31CD9739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39" y="249058"/>
            <a:ext cx="5868661" cy="6097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44254B-F084-3BC9-0796-C92D073A8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9058"/>
            <a:ext cx="5868660" cy="609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92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A88E7-EFCF-096E-69E7-17D97DE25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420" y="300494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1BDD5-29AE-642C-65EC-76D4EDA61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420" y="1760994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F49B86-3807-82C3-E628-ABF3963B2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469" y="113717"/>
            <a:ext cx="3251367" cy="3295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937080-DEF2-827E-D94F-49AF798C3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286" y="133181"/>
            <a:ext cx="3251367" cy="3295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65A8D1-7B29-7523-D7F8-7385389BA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3653" y="133180"/>
            <a:ext cx="3251367" cy="32958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752634-75F1-AFDD-9D71-7FA1080E3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694" y="3355354"/>
            <a:ext cx="3251367" cy="32958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5EA372-45C3-303F-F751-05A99F4FB0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3652" y="3339930"/>
            <a:ext cx="3251367" cy="32958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A4DCDA-148A-F24B-0ED8-5CCD8C23CD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7060" y="3339930"/>
            <a:ext cx="3251367" cy="329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55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67A9F-1B54-08B8-F83E-5174B3C5A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722" y="177716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741941-1390-D90E-ED67-6FFBBF3E7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59" y="133181"/>
            <a:ext cx="3251367" cy="3295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CB15F8-2746-BBAC-A914-2C51EF9B6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026" y="133180"/>
            <a:ext cx="3251367" cy="3295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FC3146-17B5-F662-F2D3-911A8EB61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658" y="3384465"/>
            <a:ext cx="3251367" cy="32958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FC6D0D-C38A-170A-C2C5-2F36E5BAC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9025" y="3384464"/>
            <a:ext cx="3251367" cy="329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95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6A3EB4-4EE1-3435-050A-707C65E7E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77" y="500713"/>
            <a:ext cx="5687123" cy="5856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F4B115-517A-FCEE-88C5-3F2140887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00713"/>
            <a:ext cx="5687123" cy="585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2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60261-FF47-8550-8FD9-474D5019C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CC4A7-EAEB-A1DF-D1A1-07AFAAA9D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D83EDC-FBE9-445E-CBCD-3124BE948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7241"/>
            <a:ext cx="3257717" cy="3276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313645-AB85-4871-F2EB-C875D8562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917" y="187241"/>
            <a:ext cx="3257717" cy="32767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DAFFD8-D2FF-D154-121D-B351448A0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6682" y="187241"/>
            <a:ext cx="3257717" cy="32767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9227DA-B7A1-9420-4D76-F8A91078B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090022"/>
            <a:ext cx="3492679" cy="34609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463EC8-74D7-94BA-7B95-E1876C6836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8965" y="3090022"/>
            <a:ext cx="3492679" cy="34609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0F9FD7-6032-CFA6-791E-6F61D99CF7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4768" y="3090022"/>
            <a:ext cx="3492679" cy="34609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56C9C8-59F9-0CF5-CBE2-A2F8F52A08FA}"/>
              </a:ext>
            </a:extLst>
          </p:cNvPr>
          <p:cNvSpPr txBox="1"/>
          <p:nvPr/>
        </p:nvSpPr>
        <p:spPr>
          <a:xfrm>
            <a:off x="1587601" y="496371"/>
            <a:ext cx="1456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mo post Rx</a:t>
            </a:r>
          </a:p>
        </p:txBody>
      </p:sp>
    </p:spTree>
    <p:extLst>
      <p:ext uri="{BB962C8B-B14F-4D97-AF65-F5344CB8AC3E}">
        <p14:creationId xmlns:p14="http://schemas.microsoft.com/office/powerpoint/2010/main" val="1536698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7FCC43-7095-5F8B-D320-7E0E12E49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889" y="1387469"/>
            <a:ext cx="3854605" cy="42846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949270-F5BF-F301-DB28-944FC135C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84" y="1387469"/>
            <a:ext cx="3854605" cy="42846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5544B2-4DA3-10D4-1919-8B3BCC067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112" y="1387469"/>
            <a:ext cx="3854605" cy="428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71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3F0FD-0778-97C7-1155-3AB4403D6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3E6FB-E115-98F2-1889-7EFB75539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A15CA-D741-4B36-DC8A-6F79F6BEC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795" y="269402"/>
            <a:ext cx="3016405" cy="33529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49F00F-C97D-A3E5-B333-DC5FB1717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200" y="269402"/>
            <a:ext cx="3016405" cy="33529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970ED3-6E7C-4E75-A6F2-E23230368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796" y="3334695"/>
            <a:ext cx="3016405" cy="33529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FC6B31-C5BC-37A8-BBBA-0B2FFC44E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1201" y="3334695"/>
            <a:ext cx="3016405" cy="33529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9C998D-7734-9181-58D9-6C1BA1038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605" y="252675"/>
            <a:ext cx="3016405" cy="33529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E9DFD0-7415-AB37-DC7D-3BB14AEEF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7605" y="3334695"/>
            <a:ext cx="3016405" cy="335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98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1CEC5C-5ACF-1783-6400-BA603CEEE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77" y="1383864"/>
            <a:ext cx="4159339" cy="40902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5B7B6C-B655-8E3F-C568-C64BF7F00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412" y="1383864"/>
            <a:ext cx="4159339" cy="40902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127FB6-98C0-ED0C-8B62-02836C115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685" y="1383864"/>
            <a:ext cx="4159339" cy="409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50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528EBE-56EE-8C13-596B-9015507A6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916" y="198921"/>
            <a:ext cx="3284619" cy="32300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A2FBB1-AC44-1EB5-6B6D-920B83996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536" y="198921"/>
            <a:ext cx="3273214" cy="3267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0A4F3A-F4B5-456A-1744-AEF461DAF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322" y="3428999"/>
            <a:ext cx="3273215" cy="3267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6DDFAA-882C-7130-0174-6BFE1AEE03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0536" y="3429000"/>
            <a:ext cx="3273214" cy="326724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38F8CD6-0ABA-B812-7833-0C59D094F684}"/>
              </a:ext>
            </a:extLst>
          </p:cNvPr>
          <p:cNvSpPr/>
          <p:nvPr/>
        </p:nvSpPr>
        <p:spPr>
          <a:xfrm>
            <a:off x="3907857" y="5062619"/>
            <a:ext cx="423511" cy="53928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007F568-02B7-C594-9281-1ADD57596BF9}"/>
              </a:ext>
            </a:extLst>
          </p:cNvPr>
          <p:cNvSpPr/>
          <p:nvPr/>
        </p:nvSpPr>
        <p:spPr>
          <a:xfrm rot="20261936">
            <a:off x="4700170" y="2051205"/>
            <a:ext cx="313642" cy="63766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221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5FFD6-5B84-9DC4-9EF5-86F9984C0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4254" y="-1258850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1D3A6-CB9C-6EF8-F493-C02DB2F6A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4254" y="201650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DF12A4-24E2-7EF2-3E07-5C7E75F3C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294" y="200199"/>
            <a:ext cx="2648086" cy="3092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453CC9-0F08-E675-A2D8-0DA800297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589" y="201650"/>
            <a:ext cx="2784979" cy="3149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19189E-BE73-E933-5844-CCEABCE24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294" y="3292808"/>
            <a:ext cx="2667137" cy="3016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6D3E30-E05F-1343-688E-C04EC837B8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5431" y="3351328"/>
            <a:ext cx="2667137" cy="301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52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C61D7-D1F7-CFF0-B9D7-C626961C4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2EC40-C545-77D2-FC10-C78E72708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B4C05E-B588-6BDC-0C6B-41CA36D47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4540"/>
            <a:ext cx="3397425" cy="3302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F7EFDF-75CC-062B-89D2-0ACD720D3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624" y="150685"/>
            <a:ext cx="3397425" cy="33021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8146DC-68CC-7BCA-28F4-8B74E3D52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625" y="3429000"/>
            <a:ext cx="3397425" cy="33021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CF7F9D-5B3E-BA39-F12E-E7F237663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429000"/>
            <a:ext cx="3397425" cy="33021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384CFA-0A2A-9712-A321-8AD9205B2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3050" y="3429000"/>
            <a:ext cx="3397425" cy="33021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DFD5B3-9B81-8A1F-4770-EB568E9323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3049" y="150685"/>
            <a:ext cx="3397425" cy="330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58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E4930-8AD1-BCEA-6E21-6B2E97644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996" y="-96087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1EA10-6D6D-B1C7-487A-8AEA0B021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996" y="1364413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52C76F-8430-4E87-C676-1DAB96166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575" y="126830"/>
            <a:ext cx="3397425" cy="3302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4C8AAD-C06B-31DA-21C6-331ED31FB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6830"/>
            <a:ext cx="3397425" cy="33021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D4EC0A-E19C-0338-8835-C2F6B3494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574" y="3429000"/>
            <a:ext cx="3397425" cy="33021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89BBDA-C771-9152-A7F9-4665D8E35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3405145"/>
            <a:ext cx="3397425" cy="330217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3623FB5-B715-C2E0-7903-2486D69D610B}"/>
              </a:ext>
            </a:extLst>
          </p:cNvPr>
          <p:cNvSpPr/>
          <p:nvPr/>
        </p:nvSpPr>
        <p:spPr>
          <a:xfrm>
            <a:off x="7582956" y="2001703"/>
            <a:ext cx="423511" cy="53928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E7C1111-35B9-432F-4F8B-E20D5A78BFC0}"/>
              </a:ext>
            </a:extLst>
          </p:cNvPr>
          <p:cNvSpPr/>
          <p:nvPr/>
        </p:nvSpPr>
        <p:spPr>
          <a:xfrm>
            <a:off x="7159445" y="5056230"/>
            <a:ext cx="423511" cy="43735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68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5D639-F505-CB16-729C-E0759BF1C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93E5A-50D5-ED7E-5F68-BA41EF472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9A379-B7CE-C5ED-5A5A-9F68D751A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576" y="126830"/>
            <a:ext cx="3397425" cy="3302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E767F3-0095-9747-CD0E-28A893F60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26830"/>
            <a:ext cx="3397425" cy="33021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3A0464-7C3F-3C33-A56F-BDD08A244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575" y="3429000"/>
            <a:ext cx="3397425" cy="33021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E609D6-33A6-7F9F-3626-0FC216741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3397425" cy="330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68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BF044-57D4-D690-37C6-89858C190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3430B-9CD2-DD20-7765-E0EE0BB4A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154635-432B-9667-0C50-80042019B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317" y="174540"/>
            <a:ext cx="3397425" cy="3302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527F6B-065E-1F38-A084-00E10D59C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742" y="174540"/>
            <a:ext cx="3397425" cy="33021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02418F-3C64-D93A-7074-564922EFF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2167" y="174540"/>
            <a:ext cx="3397425" cy="33021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B52A0B-72CE-7591-5A1B-9A5B12529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317" y="3429000"/>
            <a:ext cx="3397425" cy="33021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49BC81-4111-DA05-7624-0640A10A7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4742" y="3429000"/>
            <a:ext cx="3397425" cy="33021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040A16-C2A6-8748-BEE9-A7B098C5AF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7258" y="3429000"/>
            <a:ext cx="3397425" cy="330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6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E222F-BB51-B12E-7B91-87E1E32A6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8DBF5-22B0-E0EE-CC07-6DC0B7093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55B2DD-2F51-ABA7-CACF-415751129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538" y="246467"/>
            <a:ext cx="3397425" cy="33021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A5698F-A383-16F7-A295-CA1A89E9C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496" y="246467"/>
            <a:ext cx="3397425" cy="33021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21CB86-FA40-A700-342A-47A8BF6D7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082" y="246467"/>
            <a:ext cx="3397425" cy="33021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5A08DB-21C4-9EB2-51B3-56E81D20A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538" y="3398268"/>
            <a:ext cx="3143412" cy="32132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08E3E2-DE7A-8D56-4604-BD082FC02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2950" y="3428999"/>
            <a:ext cx="3143412" cy="32132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1CB3698-427B-10F1-3E23-7C315DE4A3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3082" y="3429000"/>
            <a:ext cx="3143412" cy="321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65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52E86-1B2C-FC3C-D950-022A229CD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5BDA6-7757-B1F5-6592-62D9F3FE6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F8CA1-1866-9AD6-98CF-405E3992E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775" y="440602"/>
            <a:ext cx="5174966" cy="5936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FD8AA7-D7F9-33DF-6FD8-E7FDFE4B4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40602"/>
            <a:ext cx="5174966" cy="593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36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7654704-83A9-5917-51F2-14C094EB8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568" y="101784"/>
            <a:ext cx="3193943" cy="3663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00BE79-247A-DB14-5317-069A891F4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912" y="97304"/>
            <a:ext cx="3193943" cy="36638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1AB7D8-5E38-6A22-8128-018277FD0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754" y="101784"/>
            <a:ext cx="3193943" cy="3663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F8D914-6BBB-5681-2F64-2F51A7246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912" y="3614854"/>
            <a:ext cx="3093473" cy="30813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1E0F56-409E-64DD-79E3-09183785C0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2568" y="3619334"/>
            <a:ext cx="3093473" cy="30813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23DAB3-C866-5D07-5377-3701F2F27A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0224" y="3614853"/>
            <a:ext cx="3093473" cy="308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55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685C9-D2D7-CCED-3FE7-B9304235D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462" y="1027907"/>
            <a:ext cx="2216338" cy="662781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99607-93AC-19B5-D309-31E9131C0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462" y="4001295"/>
            <a:ext cx="2216338" cy="2175667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ECB67D-6CF6-D821-5CDC-FA65DD50B5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102" t="49533" r="16793" b="5609"/>
          <a:stretch>
            <a:fillRect/>
          </a:stretch>
        </p:blipFill>
        <p:spPr>
          <a:xfrm>
            <a:off x="1513387" y="145884"/>
            <a:ext cx="3967486" cy="3098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6F7A1B-CFCB-2FE7-9D92-C6056355D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080" y="145884"/>
            <a:ext cx="3245015" cy="32831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E85098-2564-803D-D363-503183A63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067" y="3244838"/>
            <a:ext cx="3410125" cy="34672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57AC6-92E6-FA3A-F25B-2F053BC15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192" y="3244838"/>
            <a:ext cx="3410125" cy="346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44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50C76-93E4-73CF-AC13-D3956C37C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832" y="496014"/>
            <a:ext cx="9207967" cy="1194674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84BC9-051E-8128-2557-81F1237FA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5832" y="2255287"/>
            <a:ext cx="9207967" cy="3921676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63462D-BADE-7765-07BB-AEE4EA29C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041" y="239134"/>
            <a:ext cx="3124910" cy="31478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356C88-7ED7-D9EA-1212-10890C782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545" y="239135"/>
            <a:ext cx="3124910" cy="3147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A644BF-CE94-FC58-3120-794B33672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455" y="239134"/>
            <a:ext cx="3124910" cy="31478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B7EAAB-1E00-F99D-C069-E8DE0FEC5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8635" y="3386935"/>
            <a:ext cx="3124910" cy="31478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E7B87D-5B9B-FEEB-6E8D-639358D01B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4139" y="3386936"/>
            <a:ext cx="3124910" cy="31478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ABB22B-3BF5-DE93-8D08-803D3D1314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8455" y="3386937"/>
            <a:ext cx="3124910" cy="314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2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F9477-D965-F833-53BA-5DE34D208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259" y="-1904825"/>
            <a:ext cx="4913640" cy="78231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245E5-277C-B5AD-188C-6F03DA2A6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7259" y="795703"/>
            <a:ext cx="4913640" cy="2568066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13E52E-28C4-F949-79DD-05C0745D8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521" y="108426"/>
            <a:ext cx="3485479" cy="3320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470F98-F835-3C32-8FF8-509602D97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8426"/>
            <a:ext cx="3485479" cy="33205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09AE7E-07BA-DE0D-5DFF-A4CEF6716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521" y="3363769"/>
            <a:ext cx="3485479" cy="33205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D4031E-5186-E4A1-87E7-7CA137AFD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363769"/>
            <a:ext cx="3485479" cy="332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54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D926E-A0EB-3525-0846-93B5D9C7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6152" y="320591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DC4FB-BC9C-F59C-2640-F81A1BED5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46152" y="1781091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9A816E-9A7D-2616-A9FB-B8F5ED19C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560" y="3428998"/>
            <a:ext cx="3327571" cy="32958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A58D63-254F-1862-D78B-066FBDFF5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560" y="133181"/>
            <a:ext cx="3327571" cy="32958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02AF88-87B4-F855-502E-74231A8EB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131" y="3429000"/>
            <a:ext cx="3327571" cy="32958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5871CB-2C3F-E1BE-DCCC-A688418C3F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214" y="133181"/>
            <a:ext cx="3327571" cy="32958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B4C835-DE6C-5795-D529-F60C5AF3B1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9785" y="133181"/>
            <a:ext cx="3327571" cy="32958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1B5AD9-2A17-F3C2-0D93-20386A0E06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9784" y="3428998"/>
            <a:ext cx="3327571" cy="32958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C48214-972C-5426-3EA3-E4CC10D1D875}"/>
              </a:ext>
            </a:extLst>
          </p:cNvPr>
          <p:cNvSpPr txBox="1"/>
          <p:nvPr/>
        </p:nvSpPr>
        <p:spPr>
          <a:xfrm>
            <a:off x="5048759" y="3107511"/>
            <a:ext cx="1830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PAPYRUS 4.5x15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4BD6DBE-7003-18DF-3CDD-17D2B4EA128D}"/>
              </a:ext>
            </a:extLst>
          </p:cNvPr>
          <p:cNvSpPr/>
          <p:nvPr/>
        </p:nvSpPr>
        <p:spPr>
          <a:xfrm>
            <a:off x="2934586" y="5617549"/>
            <a:ext cx="248093" cy="25871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79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5897B-171B-E76D-023F-1CD199E32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554" y="1745542"/>
            <a:ext cx="8687148" cy="3819656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5FE53E-7B60-8763-9268-6205D50AB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306" y="535890"/>
            <a:ext cx="2920981" cy="2893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739263-B13E-DA60-492C-BF7BFA317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25" y="535891"/>
            <a:ext cx="2920981" cy="2893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386F41-01B3-8D78-C722-4A966064F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287" y="535890"/>
            <a:ext cx="2920981" cy="28931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08A4AF-7F04-8A68-60BF-B549DDA3CE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211" y="535889"/>
            <a:ext cx="2920981" cy="28931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B8B9E6-B87E-9A2B-11F3-312485A20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382" y="3428998"/>
            <a:ext cx="2920981" cy="28931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79A64E-B54A-DD0C-5979-93D7F935AC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9248" y="3428998"/>
            <a:ext cx="2920981" cy="28931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DFD8EF-C701-2F16-12F7-0D5C69EA9B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2172" y="3428997"/>
            <a:ext cx="2920981" cy="28931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0C3611D-1632-BED2-6A7C-AD7A249EB4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8981" y="3428996"/>
            <a:ext cx="2920981" cy="289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44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8</Words>
  <Application>Microsoft Office PowerPoint</Application>
  <PresentationFormat>Widescreen</PresentationFormat>
  <Paragraphs>4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</vt:vector>
  </TitlesOfParts>
  <Company>NYU Langone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Shapiro, Maksim</dc:creator>
  <cp:lastModifiedBy>Shapiro, Maksim</cp:lastModifiedBy>
  <cp:revision>4</cp:revision>
  <dcterms:created xsi:type="dcterms:W3CDTF">2025-10-28T21:43:54Z</dcterms:created>
  <dcterms:modified xsi:type="dcterms:W3CDTF">2025-10-29T03:08:47Z</dcterms:modified>
</cp:coreProperties>
</file>