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>
        <p:scale>
          <a:sx n="68" d="100"/>
          <a:sy n="68" d="100"/>
        </p:scale>
        <p:origin x="1416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9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2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2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9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CB19-4A7D-404F-B3AE-BEEBAA7E7DB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8D4F-26D3-4AA5-98A4-6C8F04FF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0259" y="151100"/>
            <a:ext cx="4221846" cy="6005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33" y="151100"/>
            <a:ext cx="4221846" cy="6005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279" y="151100"/>
            <a:ext cx="4221846" cy="6005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587" y="151100"/>
            <a:ext cx="4170399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2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22" y="987293"/>
            <a:ext cx="4054191" cy="51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604" y="61913"/>
            <a:ext cx="4953429" cy="6203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1" y="313395"/>
            <a:ext cx="4305673" cy="5951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086" y="5851715"/>
            <a:ext cx="207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Immediate Post PED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6283" y="5829673"/>
            <a:ext cx="154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mo Post PED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5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23" y="5790517"/>
            <a:ext cx="5970517" cy="7281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0951" y="-214563"/>
            <a:ext cx="5265876" cy="6005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925" y="-214563"/>
            <a:ext cx="5265876" cy="6005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926" y="-214562"/>
            <a:ext cx="5265876" cy="6005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00496" y="5777817"/>
            <a:ext cx="5265419" cy="69740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0546" y="5385402"/>
            <a:ext cx="207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Immediate Post PED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5224" y="5379273"/>
            <a:ext cx="154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mo Post PED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5627" y="12336176"/>
            <a:ext cx="207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Immediate Post PED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90305" y="12330047"/>
            <a:ext cx="154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mo Post 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3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21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Langone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2023-06-09T03:09:19Z</dcterms:created>
  <dcterms:modified xsi:type="dcterms:W3CDTF">2023-06-11T04:43:07Z</dcterms:modified>
</cp:coreProperties>
</file>