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70" d="100"/>
          <a:sy n="70" d="100"/>
        </p:scale>
        <p:origin x="19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2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1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2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5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9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61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8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9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890D4-B47A-4C64-BA8F-FA085D6D95D4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3BEEC-8CD4-4455-A7B0-E2B389E3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9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20" y="-230474"/>
            <a:ext cx="5563082" cy="5555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202" y="-230474"/>
            <a:ext cx="5563082" cy="5555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082" y="203555"/>
            <a:ext cx="6873836" cy="6450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482" y="355955"/>
            <a:ext cx="6873836" cy="64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1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4373" y="-2807054"/>
            <a:ext cx="6873836" cy="6450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827" y="-2818340"/>
            <a:ext cx="6873836" cy="6450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9009" y="3601855"/>
            <a:ext cx="6873836" cy="6450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191" y="3622845"/>
            <a:ext cx="6873836" cy="64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0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064" y="121633"/>
            <a:ext cx="6591871" cy="6614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464" y="274033"/>
            <a:ext cx="6591871" cy="6614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864" y="426433"/>
            <a:ext cx="6591871" cy="6614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264" y="578833"/>
            <a:ext cx="6591871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61" y="-765263"/>
            <a:ext cx="6721422" cy="6222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75" y="-765264"/>
            <a:ext cx="6721422" cy="62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2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15" y="423517"/>
            <a:ext cx="5835594" cy="56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547" y="3111500"/>
            <a:ext cx="4936702" cy="5521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196" y="-1356435"/>
            <a:ext cx="5315611" cy="5054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996" y="-776602"/>
            <a:ext cx="5310804" cy="5051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634" y="-776602"/>
            <a:ext cx="5310804" cy="5051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30634" y="3558465"/>
            <a:ext cx="5310803" cy="5086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843" y="1693807"/>
            <a:ext cx="4657902" cy="47194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0" y="3511747"/>
            <a:ext cx="5692258" cy="51335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3301048">
            <a:off x="5224915" y="2079698"/>
            <a:ext cx="3090641" cy="3024204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87596"/>
              </a:avLst>
            </a:prstTxWarp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Vasa Vasorum </a:t>
            </a:r>
          </a:p>
        </p:txBody>
      </p:sp>
      <p:sp>
        <p:nvSpPr>
          <p:cNvPr id="18" name="TextBox 17"/>
          <p:cNvSpPr txBox="1"/>
          <p:nvPr/>
        </p:nvSpPr>
        <p:spPr>
          <a:xfrm rot="2605125">
            <a:off x="4984818" y="3022195"/>
            <a:ext cx="3090641" cy="3024204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87596"/>
              </a:avLst>
            </a:prstTxWarp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Vasa Vasorum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29740" y="-678180"/>
            <a:ext cx="9509760" cy="921258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82140" y="-525780"/>
            <a:ext cx="9212580" cy="89154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23536" y="1434853"/>
            <a:ext cx="4759102" cy="4667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0255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547" y="3111500"/>
            <a:ext cx="4936702" cy="5521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196" y="-1356435"/>
            <a:ext cx="5315611" cy="5054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996" y="-776602"/>
            <a:ext cx="5310804" cy="5051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634" y="-776602"/>
            <a:ext cx="5310804" cy="5051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30634" y="3558465"/>
            <a:ext cx="5310803" cy="5086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3511747"/>
            <a:ext cx="5692258" cy="51335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29740" y="-678180"/>
            <a:ext cx="9509760" cy="921258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82140" y="-525780"/>
            <a:ext cx="9212580" cy="89154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741" y="1629110"/>
            <a:ext cx="4759102" cy="4667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/>
          <p:cNvSpPr txBox="1"/>
          <p:nvPr/>
        </p:nvSpPr>
        <p:spPr>
          <a:xfrm rot="13301048">
            <a:off x="5201264" y="2164893"/>
            <a:ext cx="3090641" cy="3024204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87596"/>
              </a:avLst>
            </a:prstTxWarp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Vasa Vasorum </a:t>
            </a:r>
          </a:p>
        </p:txBody>
      </p:sp>
      <p:sp>
        <p:nvSpPr>
          <p:cNvPr id="18" name="TextBox 17"/>
          <p:cNvSpPr txBox="1"/>
          <p:nvPr/>
        </p:nvSpPr>
        <p:spPr>
          <a:xfrm rot="2386356">
            <a:off x="5146314" y="2908021"/>
            <a:ext cx="3090641" cy="3024204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87596"/>
              </a:avLst>
            </a:prstTxWarp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Vasa Vasorum </a:t>
            </a:r>
          </a:p>
        </p:txBody>
      </p:sp>
    </p:spTree>
    <p:extLst>
      <p:ext uri="{BB962C8B-B14F-4D97-AF65-F5344CB8AC3E}">
        <p14:creationId xmlns:p14="http://schemas.microsoft.com/office/powerpoint/2010/main" val="332688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395" y="-622309"/>
            <a:ext cx="4259949" cy="3981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344" y="-622309"/>
            <a:ext cx="4259949" cy="3981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132" y="3359486"/>
            <a:ext cx="4259949" cy="3981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818" y="3359486"/>
            <a:ext cx="4259949" cy="39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88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MV Boli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2022-11-23T01:23:57Z</dcterms:created>
  <dcterms:modified xsi:type="dcterms:W3CDTF">2022-11-23T02:14:47Z</dcterms:modified>
</cp:coreProperties>
</file>