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5669" autoAdjust="0"/>
  </p:normalViewPr>
  <p:slideViewPr>
    <p:cSldViewPr snapToGrid="0">
      <p:cViewPr>
        <p:scale>
          <a:sx n="70" d="100"/>
          <a:sy n="70" d="100"/>
        </p:scale>
        <p:origin x="1556" y="5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7B71-EA14-EF1E-A925-6ADE39C7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22C66-9C37-2788-54CC-0D3B1AD3D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F3927-97DD-3072-D711-6B183130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3CE58-0AC3-41DB-0237-7D34E1F0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FD5F7-3F2A-169A-CE32-FCF14A4D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9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92B2-3390-5D1E-A315-97CE13BC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7F65F-FE05-83EB-AD77-C0CC85E7B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825FE-3346-BF77-1FA4-D7A12FBA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5A6F7-45BC-2ECC-561C-4A5E5ABD7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91D2C-BD16-FAB9-9EAB-35449734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4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28CE9-6C16-1196-FACB-FF91CD721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62F58-D9B2-D0E0-E6C1-B4DAB35AC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62F46-8E33-77B7-A05F-FA0C899D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2294A-57B2-2314-40E4-9B6FD896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541EA-617B-71A8-702C-7A8BF505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2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D71E-3A35-9980-4230-FAD553CB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0CA7F-2001-5794-4C42-3700B08A6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799ED-E200-C1F0-6A5A-28F31C09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7AD61-BB2A-74DA-67EE-8C57F946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3A09F-C1E4-CA7D-2737-97D7A292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6269-15AE-06E8-430C-710B6C8F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A67E4-FC25-4A7B-9B05-653D4F399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55DB1-1404-BFE6-EFEE-CEC3BF5E9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56597-C3C1-DC8D-998D-684B2A73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D002E-4AFF-B367-6916-9C5F7350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4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7D104-B07F-E22C-3CDF-412FFE75E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11582-ABE0-B929-FFFF-0456E12F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77E29-563A-DEFA-538D-209931DCA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ECFD2-235A-613B-EC6A-DBBC0F49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72C0D-E45A-9A17-888B-622539627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77CE6-357C-67DC-B5A5-09279653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8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65C5-3C44-F910-FC3E-2E616F94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572A4-756B-2A42-58C8-A7C6785C1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72DD0-8479-CD7A-DF4A-446BF3F0F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731F5-26E0-5817-5297-D72D35750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004DB-95C1-3F8B-60BA-0E8D36390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AE0C0-31FB-9550-5E1E-30761BEC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F2FB5-0756-001B-42F5-C92AB636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9762E1-3EA9-63F8-E77F-7B035916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6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8A06-E0C5-A11F-AC9A-A69A3835C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28153-6B20-1A5D-22D1-07D86BD8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9A28E-21E3-544A-C993-5168DC1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30C46-F628-6030-27D8-A4D922E5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8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8F941-513C-C685-9ABE-289363C3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D7623F-8AC8-B5E8-58B3-59BFDAE6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999F2-A73F-DF3B-127A-6DF10E4D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3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66B22-EB10-EE9C-5EFF-C38F8C60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E20DB-9D45-4720-B43C-F2922C1F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832CF-3182-03D4-A683-80D18DC01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845DA-B0DA-AAC5-38B3-D934D6084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7B8F5-F4C2-A93C-C762-C11C6FB02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EF396-2EF0-59E7-CA97-B5ACDD1F2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0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282C-3DEB-6F78-8AC4-D7015D324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FF263-A2AD-079F-C439-39A709C3D1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9C1F3-97E0-EADB-705D-4AECBAFC9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11BA3-A5E5-AD27-031F-7EA4EA20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7A6A3-3508-5133-16EF-F1C061AFE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97669-AFE0-E704-CD51-EA9D2B5E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1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ACE6A-1A80-28A6-C209-5113A4D4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A40F8-72FD-962B-9123-5A77B1BBE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F6CB1-DD26-11EA-1964-0D963184F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F18227-262C-4A4F-8A3B-5040B799ACA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9D71E-9D7F-981E-AEAD-D195BFB72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CF04A-D675-FBE5-38BC-D6C74700C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DCF15F-3EBB-4271-8F65-E05534E0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0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9896-D10D-AD60-325E-034EFAD1D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FEE38-5341-9DDE-4712-C0E1966BED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BA2A6-0D72-3CB0-B3B2-7DAF2AB92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15" y="213111"/>
            <a:ext cx="3899100" cy="407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9518D-2C51-225E-EBA3-AB3DA234E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885" y="190852"/>
            <a:ext cx="3863273" cy="407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F3A7B-DA6D-E8ED-ADB4-67F74B188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158" y="190852"/>
            <a:ext cx="4134062" cy="4362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109DA4-0C3C-EF1E-ABEC-9331B0A68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37" y="4267762"/>
            <a:ext cx="3919148" cy="36335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3FD9C7-099A-F7F2-669F-3F94880AD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885" y="4267762"/>
            <a:ext cx="3919148" cy="36335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17D870-7282-3F71-E48A-DF00D497B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158" y="4267761"/>
            <a:ext cx="3967167" cy="36780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0F52B1-5FF0-746F-864B-E2BCD4169176}"/>
              </a:ext>
            </a:extLst>
          </p:cNvPr>
          <p:cNvSpPr txBox="1"/>
          <p:nvPr/>
        </p:nvSpPr>
        <p:spPr>
          <a:xfrm>
            <a:off x="1160631" y="3544500"/>
            <a:ext cx="2700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3 days post Rx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79DFDC-BC56-92D5-F6E7-06BF82E816AC}"/>
              </a:ext>
            </a:extLst>
          </p:cNvPr>
          <p:cNvSpPr txBox="1"/>
          <p:nvPr/>
        </p:nvSpPr>
        <p:spPr>
          <a:xfrm>
            <a:off x="5040628" y="3550437"/>
            <a:ext cx="2700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9 days post Rx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7B109-7664-AD62-4286-84105CA1BAA2}"/>
              </a:ext>
            </a:extLst>
          </p:cNvPr>
          <p:cNvSpPr txBox="1"/>
          <p:nvPr/>
        </p:nvSpPr>
        <p:spPr>
          <a:xfrm>
            <a:off x="8736111" y="3544501"/>
            <a:ext cx="2700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9 days post Rx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9E991-6448-84CA-EBAD-38E5E4E9F48B}"/>
              </a:ext>
            </a:extLst>
          </p:cNvPr>
          <p:cNvSpPr txBox="1"/>
          <p:nvPr/>
        </p:nvSpPr>
        <p:spPr>
          <a:xfrm>
            <a:off x="1342316" y="7162339"/>
            <a:ext cx="2700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9 days post Rx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57F69-899E-72C9-9CBA-D729D69CDFAB}"/>
              </a:ext>
            </a:extLst>
          </p:cNvPr>
          <p:cNvSpPr txBox="1"/>
          <p:nvPr/>
        </p:nvSpPr>
        <p:spPr>
          <a:xfrm>
            <a:off x="5222313" y="7168276"/>
            <a:ext cx="2700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9 days post Rx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F636AE-A655-2001-BB8D-A5B00899E4AF}"/>
              </a:ext>
            </a:extLst>
          </p:cNvPr>
          <p:cNvSpPr txBox="1"/>
          <p:nvPr/>
        </p:nvSpPr>
        <p:spPr>
          <a:xfrm>
            <a:off x="8917796" y="7162340"/>
            <a:ext cx="2700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9 days post Rx</a:t>
            </a:r>
          </a:p>
        </p:txBody>
      </p:sp>
    </p:spTree>
    <p:extLst>
      <p:ext uri="{BB962C8B-B14F-4D97-AF65-F5344CB8AC3E}">
        <p14:creationId xmlns:p14="http://schemas.microsoft.com/office/powerpoint/2010/main" val="268144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AAB63-0393-DB70-0AFD-3F0D67327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71FC2-E6D7-DF98-73FC-D3E291FD6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B63C3-611D-0CDB-DE5A-30D41950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388" y="514200"/>
            <a:ext cx="5315223" cy="58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98DB2A-7956-045D-67E6-578B9AE9E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945" y="514200"/>
            <a:ext cx="5315223" cy="582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FB1F15-7972-0E5F-A4A7-AB143CA12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388" y="6343800"/>
            <a:ext cx="5975926" cy="5540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C5C41-DBA8-0A90-88B6-B0CF3B099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945" y="6311900"/>
            <a:ext cx="5315223" cy="55156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C42029-3F50-3BAD-5CB2-35942E31A850}"/>
              </a:ext>
            </a:extLst>
          </p:cNvPr>
          <p:cNvSpPr txBox="1"/>
          <p:nvPr/>
        </p:nvSpPr>
        <p:spPr>
          <a:xfrm>
            <a:off x="3626356" y="673060"/>
            <a:ext cx="4224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neuroangio.org stereo pair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B2872-D409-4C97-DD37-DB4272CE5D72}"/>
              </a:ext>
            </a:extLst>
          </p:cNvPr>
          <p:cNvSpPr txBox="1"/>
          <p:nvPr/>
        </p:nvSpPr>
        <p:spPr>
          <a:xfrm>
            <a:off x="8753611" y="673060"/>
            <a:ext cx="4371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neuroangio.org  stereo  pair</a:t>
            </a:r>
          </a:p>
        </p:txBody>
      </p:sp>
    </p:spTree>
    <p:extLst>
      <p:ext uri="{BB962C8B-B14F-4D97-AF65-F5344CB8AC3E}">
        <p14:creationId xmlns:p14="http://schemas.microsoft.com/office/powerpoint/2010/main" val="270615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1A1C3-E9CE-AD9D-0926-E1873C07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51B3-7930-5D3A-EDAD-F6DB235E2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3F04E-FBDB-D03E-636F-D858A95B3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128" y="588892"/>
            <a:ext cx="4362674" cy="4419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1DC73-0B49-D9AA-0F4F-B971D31E9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454" y="588892"/>
            <a:ext cx="4362674" cy="4419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2828A7-02F6-E91B-AE66-A5056AF5B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452" y="4990184"/>
            <a:ext cx="4324676" cy="4882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F2B7CA-E6A7-97EB-1BC0-869EF4570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129" y="4990184"/>
            <a:ext cx="4362674" cy="4925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20999-8C84-7365-21FA-28B51E284BE7}"/>
              </a:ext>
            </a:extLst>
          </p:cNvPr>
          <p:cNvSpPr txBox="1"/>
          <p:nvPr/>
        </p:nvSpPr>
        <p:spPr>
          <a:xfrm>
            <a:off x="5580678" y="4383839"/>
            <a:ext cx="375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POST 7 days re-Rx</a:t>
            </a:r>
          </a:p>
        </p:txBody>
      </p:sp>
    </p:spTree>
    <p:extLst>
      <p:ext uri="{BB962C8B-B14F-4D97-AF65-F5344CB8AC3E}">
        <p14:creationId xmlns:p14="http://schemas.microsoft.com/office/powerpoint/2010/main" val="326240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32EA-DCBB-2490-C071-2D8989E4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FDA9-A1D8-6F2F-1A7C-13CF4A0C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452CB-7C31-C817-A9AF-00D24B66F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86" y="1027906"/>
            <a:ext cx="4045158" cy="4026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0FC77D-FBD0-E4BD-DE6F-F172D18D3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86" y="4946173"/>
            <a:ext cx="4045158" cy="4026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FF9AC-4A3E-14EC-09F2-85CE4B567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786" y="5054013"/>
            <a:ext cx="4045158" cy="4026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79B24B-D187-8BAB-3450-B79EFD602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7905"/>
            <a:ext cx="4045158" cy="402610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F5ADAF-3778-9EDF-07DC-68C6A613F08A}"/>
              </a:ext>
            </a:extLst>
          </p:cNvPr>
          <p:cNvCxnSpPr/>
          <p:nvPr/>
        </p:nvCxnSpPr>
        <p:spPr>
          <a:xfrm flipV="1">
            <a:off x="1463040" y="3180522"/>
            <a:ext cx="55659" cy="35780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88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D3B5-34AE-26B8-C21B-BA424F39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E6A80-41AE-77C9-C00D-0F80CA58E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F1443-24D8-6974-F415-CD28D9DB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71" y="166783"/>
            <a:ext cx="5080261" cy="4762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E5C6A-CEA5-CFBE-969F-6131974A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32" y="166783"/>
            <a:ext cx="5080261" cy="4762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653889-AB26-6E2F-48C7-B68553C30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32" y="4899784"/>
            <a:ext cx="5150784" cy="4865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FD03BB-3F78-5C4C-4A73-F06D8355D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245" y="4899784"/>
            <a:ext cx="4873111" cy="4762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4EE664-DAEE-DFC6-BDBE-4F4315BA9C47}"/>
              </a:ext>
            </a:extLst>
          </p:cNvPr>
          <p:cNvSpPr txBox="1"/>
          <p:nvPr/>
        </p:nvSpPr>
        <p:spPr>
          <a:xfrm>
            <a:off x="2268327" y="4698695"/>
            <a:ext cx="730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Headway Duo, Aristotle 14 Standard, Pipeline 4.25x14</a:t>
            </a:r>
          </a:p>
        </p:txBody>
      </p:sp>
    </p:spTree>
    <p:extLst>
      <p:ext uri="{BB962C8B-B14F-4D97-AF65-F5344CB8AC3E}">
        <p14:creationId xmlns:p14="http://schemas.microsoft.com/office/powerpoint/2010/main" val="191809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AF9F9-AB93-7A4B-DAA0-E48F1E19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9BA0-BB75-B6D1-0591-0775BC031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A4100-33F1-698A-2496-FBCF4ECE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053" y="576623"/>
            <a:ext cx="4391288" cy="4291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B4E992-299C-9A33-E801-B272EDEED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53" y="4743341"/>
            <a:ext cx="4095961" cy="4229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DA0CDF-0097-BF67-EBA6-8E1C5B80E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114" y="4743341"/>
            <a:ext cx="4095961" cy="4229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E0C9B-EAE8-343C-CAFF-1EA83C548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14" y="576623"/>
            <a:ext cx="4025061" cy="422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5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87DC1-F591-F06F-8A25-EFDB73A0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E552C-B70F-8B26-A3EA-3B55F60D5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3B4BD-0E9E-0DCF-DF6D-CC7032DA9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02" y="765443"/>
            <a:ext cx="4330923" cy="4394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040D3-2BDB-9BDB-1B9F-327136ACA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362" y="765443"/>
            <a:ext cx="4330923" cy="43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21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A9A2-F47E-0237-8CDD-BF6C3EA0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ECD73-DFB9-F1D3-68CC-665C63DD0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BEE35-616F-6858-E99E-9EB32439B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15" y="3299917"/>
            <a:ext cx="4311872" cy="428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FD7DF-9629-6FCC-30A3-1E485F01E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585" y="-992731"/>
            <a:ext cx="4311872" cy="4286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F26F1-8D27-35F7-3303-5252E8CEC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140" y="3293739"/>
            <a:ext cx="4311872" cy="4286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EBA706-58B0-B23B-990D-2F7D4E47E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012" y="-986553"/>
            <a:ext cx="4311872" cy="428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F16888-864C-F7FD-1DF5-737DAF3D3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6012" y="3293739"/>
            <a:ext cx="4311872" cy="4286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179C2B-C3D7-8C31-6FC6-50E255A86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6287" y="-986553"/>
            <a:ext cx="4311872" cy="42864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35DBC4-C279-21FC-4A86-23D759E78728}"/>
              </a:ext>
            </a:extLst>
          </p:cNvPr>
          <p:cNvSpPr txBox="1"/>
          <p:nvPr/>
        </p:nvSpPr>
        <p:spPr>
          <a:xfrm>
            <a:off x="5394121" y="3428676"/>
            <a:ext cx="1775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Onyx 18</a:t>
            </a:r>
          </a:p>
        </p:txBody>
      </p:sp>
    </p:spTree>
    <p:extLst>
      <p:ext uri="{BB962C8B-B14F-4D97-AF65-F5344CB8AC3E}">
        <p14:creationId xmlns:p14="http://schemas.microsoft.com/office/powerpoint/2010/main" val="238686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EF608-99F6-EEAB-FF24-FAB2072A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715C0-AC04-9806-5E5D-8495B188B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67686-62E2-4076-E540-15440C935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346" y="787003"/>
            <a:ext cx="5315307" cy="52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86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AA628-DF7E-3298-E0F0-02900CC7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184F5-222E-540C-DC6D-8D952F3C7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016C8-5721-6917-E5E9-77EFCF9F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421" y="1203210"/>
            <a:ext cx="4045158" cy="4451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EF02B-83FC-0502-BDD0-319A47DA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79" y="1203210"/>
            <a:ext cx="4045158" cy="4451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AFE3C-8534-5F96-1518-70B1F96DF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421" y="5540431"/>
            <a:ext cx="4045158" cy="4451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BCFD6E-6BE8-ED05-E6C9-902988ADD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579" y="5540430"/>
            <a:ext cx="4045158" cy="44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0B47E-C338-3C04-68EB-0F241B4A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60410-EF86-C754-004C-B3DBA7EE2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CE5C2-CE6F-E3EE-4026-F2813EDEB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768" y="1485800"/>
            <a:ext cx="3162463" cy="38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5D1FF-A4F0-4363-16B3-D66C49CC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68" y="5372200"/>
            <a:ext cx="3162463" cy="38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FCBAD4-B518-FCEA-62E1-3F222A9C2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231" y="5372200"/>
            <a:ext cx="3162463" cy="38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7BAD3-0FFA-9D06-5028-062C365A8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231" y="1485800"/>
            <a:ext cx="3162463" cy="3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58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49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2</cp:revision>
  <dcterms:created xsi:type="dcterms:W3CDTF">2025-03-30T04:44:45Z</dcterms:created>
  <dcterms:modified xsi:type="dcterms:W3CDTF">2025-03-30T05:37:14Z</dcterms:modified>
</cp:coreProperties>
</file>