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2" r:id="rId2"/>
    <p:sldId id="256" r:id="rId3"/>
    <p:sldId id="257" r:id="rId4"/>
    <p:sldId id="271" r:id="rId5"/>
    <p:sldId id="258" r:id="rId6"/>
    <p:sldId id="259" r:id="rId7"/>
    <p:sldId id="260" r:id="rId8"/>
    <p:sldId id="262" r:id="rId9"/>
    <p:sldId id="263" r:id="rId10"/>
    <p:sldId id="261" r:id="rId11"/>
    <p:sldId id="265" r:id="rId12"/>
    <p:sldId id="266" r:id="rId13"/>
    <p:sldId id="264" r:id="rId14"/>
    <p:sldId id="268" r:id="rId15"/>
    <p:sldId id="269" r:id="rId16"/>
    <p:sldId id="267" r:id="rId17"/>
    <p:sldId id="270" r:id="rId18"/>
    <p:sldId id="273" r:id="rId19"/>
    <p:sldId id="276" r:id="rId20"/>
    <p:sldId id="274" r:id="rId21"/>
    <p:sldId id="275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660"/>
  </p:normalViewPr>
  <p:slideViewPr>
    <p:cSldViewPr snapToGrid="0">
      <p:cViewPr varScale="1">
        <p:scale>
          <a:sx n="87" d="100"/>
          <a:sy n="87" d="100"/>
        </p:scale>
        <p:origin x="88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1D89B-CB5C-4B23-9347-A642260E0CF3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7D2BA-55E9-4CA0-B393-248741D58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30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7D2BA-55E9-4CA0-B393-248741D58F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98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7D2BA-55E9-4CA0-B393-248741D58F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3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25802-2D83-6ECB-5BD8-8B933ED783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FCD9BE-B7A9-A9D7-2B8B-D41FE5863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69C5C-A4A6-71BC-7506-27330D369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5B3F3-451D-4F0E-97CD-9D2A43D6A80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656C7-DD8F-2DFC-570E-6648CFBF0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9920B-D492-265E-FE57-1D475D539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EC45-8868-42C6-8F9E-28FD49EAA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4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970FC-9AC5-1095-2297-ACF569D3B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5F717-8314-302F-3721-4CB9CEE0AD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C4376-A5BC-4D95-36E2-CF55C2A7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5B3F3-451D-4F0E-97CD-9D2A43D6A80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25855-F616-24DA-E9C2-E8F203CFF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6A02C-8E68-8A50-5486-4F15E925B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EC45-8868-42C6-8F9E-28FD49EAA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6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2E39EE-21AE-8519-DA6F-6E247CD3BB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BE30F4-A05E-A76E-4C38-DF0843360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A7558-A3E0-6421-E420-2039D7673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5B3F3-451D-4F0E-97CD-9D2A43D6A80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E3B82-8249-F78D-D338-D3D0816F3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8037C-5F41-6E0D-7B8C-B91EE0E19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EC45-8868-42C6-8F9E-28FD49EAA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85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791F6-7272-6CAE-795C-141E59D0C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C1698-7B35-18F8-13CC-F974AAB81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937C5-A180-DC63-61F9-69BD8C3E2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5B3F3-451D-4F0E-97CD-9D2A43D6A80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80D1F-3EAC-6EE2-9BD2-2CD32142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14A15-2E5E-094A-294F-DDCEE8DAC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EC45-8868-42C6-8F9E-28FD49EAA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48F78-F9B4-77C7-9151-1D102AF6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84638-A8FA-B909-CDF3-059E75C5C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A06E8-B861-E268-BB58-DCD0BB1DA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5B3F3-451D-4F0E-97CD-9D2A43D6A80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FEB1D-AE86-BCF1-A84A-2FF282AC2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765AE-0BD1-08BC-1D60-7C3088950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EC45-8868-42C6-8F9E-28FD49EAA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20338-9EA5-6904-BAEF-630FE8554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6D70B-515D-5BE4-4A4F-E4A47F8C76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BDDA06-4C61-B730-B2F0-BDFF7E5C85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479E19-8767-A909-1170-26F479D36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5B3F3-451D-4F0E-97CD-9D2A43D6A80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AD6EE0-DFAC-C9E9-21D2-81F134D18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925A7-66FD-A2C1-B2BA-6E18ED33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EC45-8868-42C6-8F9E-28FD49EAA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777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83434-0ADF-A257-B12C-0B5B1ED5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5ED28-F82E-4A9B-EECC-739684DC3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1E597-4B11-C2A8-E2DC-7376CCC58C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632222-076D-5F50-BC1E-8FE8204A7B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CEE4F6-E3B4-67E2-AD6E-91BFED55E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D91B76-6BFB-49AE-4893-9557E8A09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5B3F3-451D-4F0E-97CD-9D2A43D6A80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D78A51-C474-6580-D8FE-55EEF0DDF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BEC631-F5C5-5998-68A5-8568FB774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EC45-8868-42C6-8F9E-28FD49EAA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97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1A814-2370-F6F3-82CC-C928E5783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F4CE26-9905-FBB0-B25C-F72931296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5B3F3-451D-4F0E-97CD-9D2A43D6A80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098129-0EAE-7143-E61D-9E5AB8391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7B1664-A152-21E4-9B11-00B590B19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EC45-8868-42C6-8F9E-28FD49EAA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72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769F9F-C6EC-C1D5-89AC-7AE9682A9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5B3F3-451D-4F0E-97CD-9D2A43D6A80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0C5CDA-B637-B1B9-E158-2F5118E87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8D7AB-EBCF-25F8-6DE1-30B902591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EC45-8868-42C6-8F9E-28FD49EAA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42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DBB2D-C163-455B-3159-58286041B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2DEF6-683F-8215-D6E5-5AED6409E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7B4D83-C620-B9DA-BAD2-9CD8C5AF94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198B94-405D-062E-15D9-532E4B3C3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5B3F3-451D-4F0E-97CD-9D2A43D6A80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0F65F-09FE-CD7A-4A80-68E0FD44F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3F8DEA-346A-2D00-A178-8870D545D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EC45-8868-42C6-8F9E-28FD49EAA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99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D4DF8-66F0-839C-B4BE-459716CBB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85722E-E3C0-3127-4D01-0D3810D0B0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5BF2E-20CD-EFD5-DC9C-9AF7FC81E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53DA89-5028-CB8D-B251-84CD6A5E6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5B3F3-451D-4F0E-97CD-9D2A43D6A80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8A10E-4A38-23FC-9A55-406BA22A6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291B0-D5AE-7BCA-CB12-BA4A0D7D1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EC45-8868-42C6-8F9E-28FD49EAA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88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C522ED-E2A3-E27C-7A38-DACAA63C5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1BB99-5376-96B3-9D79-193837DA5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C1424-76B9-A076-0DDD-76F108EEC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85B3F3-451D-4F0E-97CD-9D2A43D6A80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18661-E759-300E-63EE-1F1268A7F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F9684-D815-E078-95DE-B2131E1CA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09EC45-8868-42C6-8F9E-28FD49EAA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69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98E26-8B94-8107-C1A6-E0A0D8D4B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4F24E-FC0F-FE38-6396-DFD3BCA52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2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A8E14-2580-9D07-7D27-99819AEED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151C6-45F9-A250-4ADD-3A9EBF5D9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DD8289-F3CD-7820-3ED0-AE79D8886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04" y="1159854"/>
            <a:ext cx="5417102" cy="54549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44E831-637E-3BA6-C6F7-8551433CF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306" y="1159853"/>
            <a:ext cx="5727994" cy="54549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57CF65-FE60-771F-EFE5-B83674E0DD5F}"/>
              </a:ext>
            </a:extLst>
          </p:cNvPr>
          <p:cNvSpPr txBox="1"/>
          <p:nvPr/>
        </p:nvSpPr>
        <p:spPr>
          <a:xfrm>
            <a:off x="3403600" y="5942568"/>
            <a:ext cx="2421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SVB 2.25x15 + 2.25x10</a:t>
            </a:r>
          </a:p>
        </p:txBody>
      </p:sp>
    </p:spTree>
    <p:extLst>
      <p:ext uri="{BB962C8B-B14F-4D97-AF65-F5344CB8AC3E}">
        <p14:creationId xmlns:p14="http://schemas.microsoft.com/office/powerpoint/2010/main" val="2547702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3D9CC-FA0E-CF71-7F29-45B5AA8DE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811" y="184449"/>
            <a:ext cx="10515600" cy="710756"/>
          </a:xfrm>
        </p:spPr>
        <p:txBody>
          <a:bodyPr/>
          <a:lstStyle/>
          <a:p>
            <a:r>
              <a:rPr lang="en-US" dirty="0"/>
              <a:t>1 mo later Magnetom Vida 3T Siemens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CBF85-DCF6-B793-2AC1-356E876D9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089" y="2282825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23E250-4DD6-AD77-DE2F-46F912165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37" y="895278"/>
            <a:ext cx="2673487" cy="2775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0929-81EC-09F4-045A-2DCE343B7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504" y="895350"/>
            <a:ext cx="2673487" cy="2775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0034AF-D1CC-785E-05C2-C947BE754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389" y="895277"/>
            <a:ext cx="2673487" cy="27750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88E34D-7FA9-B970-3667-F9B483108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6265" y="895277"/>
            <a:ext cx="2673487" cy="27750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AEB2A9-2883-F327-EA46-77D5490A3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637" y="3670370"/>
            <a:ext cx="2673487" cy="27750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887F2C-14D6-36E1-2C0B-A41BA407B1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4124" y="3670370"/>
            <a:ext cx="2673487" cy="27750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90AB9A-2E5C-2B07-AA2E-1F2FDE43B6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2548" y="3670370"/>
            <a:ext cx="2673487" cy="27750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2009B3-1E97-0603-F479-35C16D242F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6264" y="3670370"/>
            <a:ext cx="2673487" cy="27750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690FD0-AA3C-F9C7-26D5-774EB465E195}"/>
              </a:ext>
            </a:extLst>
          </p:cNvPr>
          <p:cNvSpPr txBox="1"/>
          <p:nvPr/>
        </p:nvSpPr>
        <p:spPr>
          <a:xfrm>
            <a:off x="4154489" y="2997200"/>
            <a:ext cx="1167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 mo post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C8F558-0E4F-5282-8523-D52B7A67E8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55460" y="2572741"/>
            <a:ext cx="1384371" cy="15875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B2AACE-20CC-E1DF-0A56-6D8F5C475C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98263" y="2752554"/>
            <a:ext cx="1180073" cy="145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08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EB5EB-8AFD-F390-1369-EC28F7C02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418"/>
            <a:ext cx="10515600" cy="730248"/>
          </a:xfrm>
        </p:spPr>
        <p:txBody>
          <a:bodyPr/>
          <a:lstStyle/>
          <a:p>
            <a:r>
              <a:rPr lang="en-US" dirty="0"/>
              <a:t>1 mo later Magnetom Vida 3T Siemens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44A44C-1B1D-45A7-E714-101F6E5C6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65" y="984669"/>
            <a:ext cx="2673487" cy="2775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717F85-9CC5-C413-0815-C92341776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252" y="984669"/>
            <a:ext cx="2673487" cy="2775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57D4FD-EE4D-98C6-1181-9A83EB1B9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64" y="3759762"/>
            <a:ext cx="2673487" cy="27750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F5D750-64C9-E149-C1FD-213191F53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1252" y="3759762"/>
            <a:ext cx="2673487" cy="27750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90536E-4DA7-C6B6-0A21-ACEB1E4C7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4739" y="984668"/>
            <a:ext cx="2673487" cy="27750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9AA955-DA18-F518-D78E-1848036D3B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8226" y="984667"/>
            <a:ext cx="2673487" cy="27750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5FFD32-8819-43B0-1F06-3713A19AFE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4738" y="3759762"/>
            <a:ext cx="2673487" cy="27750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DA2C2F-D009-58B5-EF87-F02E114632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8225" y="3759762"/>
            <a:ext cx="2673487" cy="27750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C581C08-CFE7-77E9-1EFA-E448252633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335" y="3759761"/>
            <a:ext cx="2752348" cy="277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88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86A38-0F6E-AE64-BC83-E05C3AA98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270F8-BC69-24EF-C4FC-DCA17BE9D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08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85F75-CBFD-776A-05B6-94B2B30D4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026" y="995944"/>
            <a:ext cx="4652773" cy="694743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C2DB4-5052-03EF-D6FA-46C1A33AD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1026" y="3896377"/>
            <a:ext cx="4652773" cy="2280586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09D148-F67B-9B78-9623-D8F3385D2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684" y="248693"/>
            <a:ext cx="3244242" cy="3757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240385-A661-6EF3-F910-E26D0DEB1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566" y="254764"/>
            <a:ext cx="3517865" cy="3248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FA01F1-D4E9-C608-0D42-E722EB58D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3959" y="248693"/>
            <a:ext cx="3378998" cy="3291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158D5F-3BCA-433E-F2D7-AE6E41D76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683" y="3432441"/>
            <a:ext cx="3244243" cy="31768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5E7B8E-F9B7-4580-D9D3-588613EC32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8575" y="3360455"/>
            <a:ext cx="3761256" cy="32488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73DCF9-207A-9156-D414-7CA0FF7AF2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7507" y="3360453"/>
            <a:ext cx="3276562" cy="324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96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3C4A1-FCC3-F696-EB16-616B6DC2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428" y="238872"/>
            <a:ext cx="6057779" cy="76058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2BE21-2159-8381-4022-3723FCB5B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520" y="1483129"/>
            <a:ext cx="6057779" cy="2496734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71718-3492-D50B-E8EE-949DAE193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816" y="603167"/>
            <a:ext cx="3481502" cy="3376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B54799-4DAE-19C4-DA3E-4F1854B79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318" y="603167"/>
            <a:ext cx="3481502" cy="33766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402990-D736-C41B-7410-47F447A34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803" y="3586597"/>
            <a:ext cx="3708197" cy="2996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DB9B46-A94B-BBB3-0A1C-84812F459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4597" y="3929008"/>
            <a:ext cx="3305223" cy="265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33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403EA-608C-C49B-DC94-48EF3AD80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6 mo later Verio 3T Siemens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974A5-830E-9CA3-C27F-A2331B4D7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6F0F45-ABEF-85D9-FD5C-3F5B8C0AC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601" y="1270092"/>
            <a:ext cx="6013556" cy="5222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DA1058-CD00-EE6A-B265-8F60923BF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08113"/>
            <a:ext cx="4642293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06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255C4-5028-5A24-9407-9B46D0003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15 mo later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F9A2A-188E-9E61-A251-11ECB60A3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67DC82-73AE-7A16-E90D-A47FCF99D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748" y="2020598"/>
            <a:ext cx="4414340" cy="4156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D116C7-4685-49F4-47EB-B13AC21B7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893" y="2020307"/>
            <a:ext cx="3860926" cy="4145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3E4917-4D3C-EDF6-0833-328E78356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84" y="2031649"/>
            <a:ext cx="3860926" cy="41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67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94363-4DE0-D072-7A0D-BC598C2FB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4CE5B-9529-3157-915C-7C540D0A5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78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B5B05-B4A2-839D-AEFE-0B2E21C99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12DE3-EE66-C17A-ED66-D446B2254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5FB91-AF8C-573C-8C07-2418A707B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673" y="217951"/>
            <a:ext cx="3441877" cy="3403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2F997A-8A1B-AF7B-6B26-C6D663F55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224" y="217951"/>
            <a:ext cx="3396912" cy="3403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16B737-F5CD-400A-57EE-2C8580C41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727" y="2837428"/>
            <a:ext cx="3338415" cy="36911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0EA9E7-5796-66D5-41A2-1FE635953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217" y="2889714"/>
            <a:ext cx="3527920" cy="365349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1147A9F-4188-E24C-41C3-830CC43F4E90}"/>
              </a:ext>
            </a:extLst>
          </p:cNvPr>
          <p:cNvCxnSpPr/>
          <p:nvPr/>
        </p:nvCxnSpPr>
        <p:spPr>
          <a:xfrm>
            <a:off x="4235501" y="4272077"/>
            <a:ext cx="336499" cy="10972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CA849E5-62D5-68BC-4224-032DEE0F5577}"/>
              </a:ext>
            </a:extLst>
          </p:cNvPr>
          <p:cNvCxnSpPr/>
          <p:nvPr/>
        </p:nvCxnSpPr>
        <p:spPr>
          <a:xfrm>
            <a:off x="7573916" y="4217213"/>
            <a:ext cx="336499" cy="10972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123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C8BA8-784D-BE85-0B4A-F0014F00E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6517802" cy="131567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07F4BE-6B46-CA5D-FADF-0C0F3DBD6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6517802" cy="912397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4AA85A-C23E-A3E9-8348-CEE55041A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971" y="3418526"/>
            <a:ext cx="3437916" cy="2976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0DF79-9807-0D51-1F31-3B12CC1A3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577" y="3421574"/>
            <a:ext cx="3034407" cy="29766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F8B0AC-591F-4B5B-08E0-C3233B270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119" y="3222453"/>
            <a:ext cx="3237395" cy="3175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4BF9D3-C64B-0FDC-F6FB-DFC2998E0F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7487" y="267837"/>
            <a:ext cx="3214975" cy="31537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A50520-4FF2-AFCB-EE77-3A34636F5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6564" y="281621"/>
            <a:ext cx="3200923" cy="31399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C3E421-3ABD-D1CB-E19E-B2473A8E45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2420" y="282689"/>
            <a:ext cx="3034407" cy="31537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3503DC-B32A-4542-95D4-F804B47D2076}"/>
              </a:ext>
            </a:extLst>
          </p:cNvPr>
          <p:cNvSpPr txBox="1"/>
          <p:nvPr/>
        </p:nvSpPr>
        <p:spPr>
          <a:xfrm>
            <a:off x="5773003" y="736979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 RX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A63556-C9E0-FF18-32FE-17BF4536AE95}"/>
              </a:ext>
            </a:extLst>
          </p:cNvPr>
          <p:cNvSpPr txBox="1"/>
          <p:nvPr/>
        </p:nvSpPr>
        <p:spPr>
          <a:xfrm>
            <a:off x="5773002" y="3634243"/>
            <a:ext cx="1481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 mo post RX</a:t>
            </a:r>
          </a:p>
        </p:txBody>
      </p:sp>
    </p:spTree>
    <p:extLst>
      <p:ext uri="{BB962C8B-B14F-4D97-AF65-F5344CB8AC3E}">
        <p14:creationId xmlns:p14="http://schemas.microsoft.com/office/powerpoint/2010/main" val="1819435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CDD5B-308E-E668-F7D7-A2412AEAB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154" y="936022"/>
            <a:ext cx="4973645" cy="754666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FAC81-3964-90C1-9AAD-4E2C4DDD8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154" y="3699671"/>
            <a:ext cx="4973645" cy="247729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A9649F-B8A8-4235-16A6-2FD52A304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8390"/>
            <a:ext cx="3463506" cy="31092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D4555F-9E83-98B5-A595-C0007A663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439" y="188390"/>
            <a:ext cx="2802561" cy="31092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4B7B4B-8F32-C322-7880-9EA5C3FFE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439" y="3283519"/>
            <a:ext cx="3124906" cy="31092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C7D7E9-D6A8-E3AF-1249-F303513FB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552" y="3297591"/>
            <a:ext cx="3124905" cy="310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92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1E432-5C38-731E-7142-8A56DD36B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965" y="258397"/>
            <a:ext cx="7164069" cy="845282"/>
          </a:xfrm>
        </p:spPr>
        <p:txBody>
          <a:bodyPr/>
          <a:lstStyle/>
          <a:p>
            <a:r>
              <a:rPr lang="en-US" dirty="0"/>
              <a:t>5 mo post </a:t>
            </a:r>
            <a:r>
              <a:rPr lang="en-US" dirty="0" err="1"/>
              <a:t>rx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3201F-507B-80C1-7F08-364C56A50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9730" y="3402212"/>
            <a:ext cx="7164069" cy="277475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811198-52D3-D140-D2C9-E37F558CA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23" y="1268047"/>
            <a:ext cx="4247291" cy="4414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BAC040-5F11-A1FA-4BB0-A50248BCC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197" y="1268047"/>
            <a:ext cx="4247291" cy="4414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96EC9E-CCF5-DE1F-BC58-9F27625C1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543" y="1268047"/>
            <a:ext cx="4247291" cy="441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72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CA003-ECA6-347C-2546-7FA073B90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4614" y="365125"/>
            <a:ext cx="4609186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4 mo post </a:t>
            </a:r>
            <a:r>
              <a:rPr lang="en-US" dirty="0" err="1"/>
              <a:t>rx</a:t>
            </a:r>
            <a:r>
              <a:rPr lang="en-US" dirty="0"/>
              <a:t> Magnetom 	Vida 3T Siemens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953FE-8E87-563A-8849-382AA1784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03EE72-DFA8-B249-CB72-8C0E75C2F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921" y="886550"/>
            <a:ext cx="3403775" cy="3460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BAB66C-26A7-8D58-4BE1-58E65AFCE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94" y="212740"/>
            <a:ext cx="3403775" cy="3460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1F40CF-0BD0-6940-C9D7-09A2B9A4D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547" y="2131645"/>
            <a:ext cx="3403775" cy="34609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7BEE94-B98D-EC12-45F3-979EFF164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3174" y="3146946"/>
            <a:ext cx="3403775" cy="34609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36F81F-3A67-DEBA-FB50-12D8FD01E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121" y="3741136"/>
            <a:ext cx="3143410" cy="2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03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EB7F4-C459-2020-996E-F5D06EABC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718"/>
            <a:ext cx="10515600" cy="1325563"/>
          </a:xfrm>
        </p:spPr>
        <p:txBody>
          <a:bodyPr/>
          <a:lstStyle/>
          <a:p>
            <a:r>
              <a:rPr lang="en-US" dirty="0"/>
              <a:t>12 mo post Magnetom Aera 3T Siemens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33B04-1D30-5B38-8B90-49E759BF2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7913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CF5B56-88F7-C41B-66A9-3EC3109C0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12040"/>
            <a:ext cx="6791531" cy="47266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ADEBF0-D237-14BD-19D5-37F3B336F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469" y="1512040"/>
            <a:ext cx="6791531" cy="47266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D9A5C8-C053-8B2C-ACF5-E78E1ED13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8859" y="1583557"/>
            <a:ext cx="1889555" cy="259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42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1A882-87EA-8651-EDB1-F28F37032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2D080-461F-FCEE-962B-B67DF72A5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34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C7D6-B464-9684-B3BA-BEF1E970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696" y="172969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2EF5A-CE6D-EB44-EADE-868A7B526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696" y="1633469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60EEFA-B14A-B3D5-A91A-A42B4720F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479" y="202164"/>
            <a:ext cx="3719966" cy="3018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812D6B-CBB8-E4B9-C90E-AC253A18E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571" y="172969"/>
            <a:ext cx="3547182" cy="35698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823702-D0AC-2E0A-A318-1FB1B8CAB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8479" y="2931173"/>
            <a:ext cx="3575376" cy="3590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3D8B1D-F2C8-D403-2992-541D97428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855" y="2906509"/>
            <a:ext cx="3599935" cy="3615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0134CB-1333-384C-9131-C7343B3C9E9D}"/>
              </a:ext>
            </a:extLst>
          </p:cNvPr>
          <p:cNvSpPr txBox="1"/>
          <p:nvPr/>
        </p:nvSpPr>
        <p:spPr>
          <a:xfrm>
            <a:off x="4638274" y="897326"/>
            <a:ext cx="869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PRE-RX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EB16C3-EF3D-912D-E3DF-95548CD311F6}"/>
              </a:ext>
            </a:extLst>
          </p:cNvPr>
          <p:cNvSpPr txBox="1"/>
          <p:nvPr/>
        </p:nvSpPr>
        <p:spPr>
          <a:xfrm>
            <a:off x="4896684" y="4518818"/>
            <a:ext cx="773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 mo post </a:t>
            </a:r>
            <a:r>
              <a:rPr lang="en-US" dirty="0" err="1">
                <a:solidFill>
                  <a:schemeClr val="bg1"/>
                </a:solidFill>
              </a:rPr>
              <a:t>rx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63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94614-6B45-38E3-A5CC-C57D311E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 mo post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E56A1-68F7-5726-2824-A69A0577A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9BD52F-D597-F5E0-3001-924467D64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093" y="681037"/>
            <a:ext cx="5257814" cy="528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10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C081E-6238-9824-6C18-ADCFCE315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 mo post Magnetom Vida 3T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F9FD0-92E8-3606-FF28-BC749EB20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F91F02-D14F-0D59-BD71-18F17531A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766" y="1443048"/>
            <a:ext cx="7109870" cy="5291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B63D09-4316-7733-EAB2-7DBE6F95F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63" y="2031927"/>
            <a:ext cx="2910738" cy="392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70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9198E-C6CA-9AAA-7F34-320D75013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351B7-8B20-EFF5-806C-25777AB2A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60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5544A-AA79-423C-6876-763133513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604" y="2676136"/>
            <a:ext cx="7848396" cy="91955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F83C98-6ADD-59F6-9843-1BE483000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424" y="2973692"/>
            <a:ext cx="3291711" cy="36754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D527C9-A049-3F91-2B62-3BE70BD0D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7356" y="3166534"/>
            <a:ext cx="3461011" cy="3482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BBA076-CA34-16ED-6954-09D0497BC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588" y="3340100"/>
            <a:ext cx="3291711" cy="3308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BCB0E2-2200-F31D-3203-5987BB43D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2899" y="162310"/>
            <a:ext cx="3409290" cy="32913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DA53B0-A460-DABA-6BDE-6AC29359C2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3660" y="162310"/>
            <a:ext cx="3409291" cy="32913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413ACF-1EBB-5860-E76F-8725A4CE0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4862" y="162310"/>
            <a:ext cx="3291710" cy="31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4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78</Words>
  <Application>Microsoft Office PowerPoint</Application>
  <PresentationFormat>Widescreen</PresentationFormat>
  <Paragraphs>22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Aptos</vt:lpstr>
      <vt:lpstr>Aptos Display</vt:lpstr>
      <vt:lpstr>Arial</vt:lpstr>
      <vt:lpstr>Office Theme</vt:lpstr>
      <vt:lpstr>1</vt:lpstr>
      <vt:lpstr>PowerPoint Presentation</vt:lpstr>
      <vt:lpstr>12 mo post Magnetom Aera 3T Siemens</vt:lpstr>
      <vt:lpstr>2</vt:lpstr>
      <vt:lpstr>PowerPoint Presentation</vt:lpstr>
      <vt:lpstr>6 mo post </vt:lpstr>
      <vt:lpstr>18 mo post Magnetom Vida 3T</vt:lpstr>
      <vt:lpstr>3</vt:lpstr>
      <vt:lpstr>PowerPoint Presentation</vt:lpstr>
      <vt:lpstr>PowerPoint Presentation</vt:lpstr>
      <vt:lpstr>1 mo later Magnetom Vida 3T Siemens</vt:lpstr>
      <vt:lpstr>1 mo later Magnetom Vida 3T Siemens</vt:lpstr>
      <vt:lpstr>4</vt:lpstr>
      <vt:lpstr>PowerPoint Presentation</vt:lpstr>
      <vt:lpstr>PowerPoint Presentation</vt:lpstr>
      <vt:lpstr> 6 mo later Verio 3T Siemens</vt:lpstr>
      <vt:lpstr>15 mo later</vt:lpstr>
      <vt:lpstr>5</vt:lpstr>
      <vt:lpstr>PowerPoint Presentation</vt:lpstr>
      <vt:lpstr>PowerPoint Presentation</vt:lpstr>
      <vt:lpstr>5 mo post rx</vt:lpstr>
      <vt:lpstr>4 mo post rx Magnetom  Vida 3T Siemens</vt:lpstr>
    </vt:vector>
  </TitlesOfParts>
  <Company>NYU Langone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Shapiro, Maksim</dc:creator>
  <cp:lastModifiedBy>Shapiro, Maksim</cp:lastModifiedBy>
  <cp:revision>2</cp:revision>
  <dcterms:created xsi:type="dcterms:W3CDTF">2025-10-13T01:16:30Z</dcterms:created>
  <dcterms:modified xsi:type="dcterms:W3CDTF">2025-10-13T02:05:23Z</dcterms:modified>
</cp:coreProperties>
</file>