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64" r:id="rId5"/>
    <p:sldId id="265" r:id="rId6"/>
    <p:sldId id="266" r:id="rId7"/>
    <p:sldId id="258" r:id="rId8"/>
    <p:sldId id="257" r:id="rId9"/>
    <p:sldId id="259" r:id="rId10"/>
    <p:sldId id="260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C90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5648" autoAdjust="0"/>
  </p:normalViewPr>
  <p:slideViewPr>
    <p:cSldViewPr snapToGrid="0">
      <p:cViewPr>
        <p:scale>
          <a:sx n="70" d="100"/>
          <a:sy n="70" d="100"/>
        </p:scale>
        <p:origin x="151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D5F67-00A2-4478-906F-69BC253A3788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8C7E-2A43-45A0-AAB6-95BF8D9A8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58C7E-2A43-45A0-AAB6-95BF8D9A8F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4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58C7E-2A43-45A0-AAB6-95BF8D9A8F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0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724F-85FA-966B-5132-B3D8F9045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2A316-DE0E-0553-12D6-F17FF5D6C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73B74-6E94-D0B9-E9CE-C5385B946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A5FDE-6FEE-2D83-CB56-B78DE445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0A2FD-6C24-C240-6E0A-C3E01560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6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7F1B-D486-B72A-80AB-5BE0D558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FD478-EA7F-0A96-9167-3D30260A0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DCBA0-0DCF-712F-2340-658868BC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F9EE9-2086-922B-B4B3-6C296DE9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735A-415E-717E-4F71-D236E378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5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C3171-2B00-53B9-937B-97A77F195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6643E-9ECE-1957-2620-9B6EB85B8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335DA-A75E-37E9-C545-97566EC8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A67FB-0F35-5963-48E8-BA76B6FD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2141D-89D8-6F97-2B46-EDCFC7E3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6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B51B0-939C-7992-C787-226F934B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49D5B-AF93-BC15-513B-954F856CD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2CB6A-14FA-697B-773E-615233A8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9C09-56A7-26D4-001B-3F039A2C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25635-3BBF-FFFC-C6C2-6D8B94F1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1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0480-8427-4F3C-767A-46DC7E68F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40661-CB75-B259-42E8-FC86078CE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10C9E-C7EA-B7AC-76E0-36D44D30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7D80-BAD5-8073-FEDD-EC015ABB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60136-8AE7-523D-45A3-C77DF548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8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F9F69-063A-FA21-1DB1-86C8483E0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17F13-79D5-548B-B2FC-EE1B219E31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E0635-9EFB-536B-D3BE-561B74B20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F032F-F7A3-C7E8-92D8-65D8E03F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822E3-E283-B259-3897-0FB82628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4F230-01FC-C1CB-3F8F-7EC178E2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2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D753-CDB5-7A30-3E95-104F262D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88E62-D543-13FD-C1A4-71CFED79B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C7C67-9094-BFE4-5C54-279734B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F65B3-81D6-2639-79F6-B358A1EEE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821AC-DB4D-CD71-E990-13F4BBC26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94E55-5E0D-3FE5-44F6-D2FA1120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54D33-2C79-C7A4-442C-41D0B738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5E0D8-3267-470D-43DC-1CC45961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43DE-50B4-81C7-8915-3B108507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CC9EB-B4CF-E3BC-C530-53DDF895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FBF68-6C19-BA44-BF90-8418C9F6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3874E-3E27-7733-3C1E-2C67AAE2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43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DCD3A-5D11-6D12-EBA4-D8012DD8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60313-AFAE-AEFD-6CB3-4FDE60B4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B3E74-0A27-3B99-B214-B4A65238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771E7-209D-7623-4EC3-D956D634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ECE89-142A-D265-073D-28168328B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9B186-9E01-91FA-8102-041DCC1C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6AD2D-5CAF-9B82-3784-CDB04CE1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C8895-D4D5-8A2C-3E7D-A519D818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1B53E-176C-0047-CF6D-920D0604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6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50A2-EB2A-39F9-8529-BFD1F636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2B855-9B81-3E3B-8D7C-C81EE2B75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BCCF5-D16F-FE15-85FE-56F7BA660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D0137-C734-CADC-4D51-BA812958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4FF4B-7AA0-0C59-7825-BBDDFDE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901CA-D902-A19D-98EB-7FA4E193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1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AC26B-8713-7DAB-A8B1-71AD5BF9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4628A-87CC-A228-855C-CCFA465C1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77E3F-CD24-5CF2-0D02-C68D2307D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95BEFA-31A3-4E8D-956A-1FB20854FFDA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727D-4946-1C60-D758-BFAF7DABB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BC16-2C20-C93F-0ADD-1708CE2D3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6BF7D6-DCB0-49DD-B149-7821F583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1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58997-3C6F-BFB3-957C-B9FADA57D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391"/>
            <a:ext cx="5689804" cy="566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AC78F8-0FEA-82C9-D098-E1452AAB0468}"/>
              </a:ext>
            </a:extLst>
          </p:cNvPr>
          <p:cNvSpPr/>
          <p:nvPr/>
        </p:nvSpPr>
        <p:spPr>
          <a:xfrm>
            <a:off x="5300504" y="367960"/>
            <a:ext cx="4478679" cy="5737529"/>
          </a:xfrm>
          <a:custGeom>
            <a:avLst/>
            <a:gdLst>
              <a:gd name="connsiteX0" fmla="*/ 1995143 w 5002669"/>
              <a:gd name="connsiteY0" fmla="*/ 3805944 h 4119325"/>
              <a:gd name="connsiteX1" fmla="*/ 2137383 w 5002669"/>
              <a:gd name="connsiteY1" fmla="*/ 3633224 h 4119325"/>
              <a:gd name="connsiteX2" fmla="*/ 2320263 w 5002669"/>
              <a:gd name="connsiteY2" fmla="*/ 3196344 h 4119325"/>
              <a:gd name="connsiteX3" fmla="*/ 1710663 w 5002669"/>
              <a:gd name="connsiteY3" fmla="*/ 2901704 h 4119325"/>
              <a:gd name="connsiteX4" fmla="*/ 1009623 w 5002669"/>
              <a:gd name="connsiteY4" fmla="*/ 3511304 h 4119325"/>
              <a:gd name="connsiteX5" fmla="*/ 186663 w 5002669"/>
              <a:gd name="connsiteY5" fmla="*/ 3399544 h 4119325"/>
              <a:gd name="connsiteX6" fmla="*/ 74903 w 5002669"/>
              <a:gd name="connsiteY6" fmla="*/ 2434344 h 4119325"/>
              <a:gd name="connsiteX7" fmla="*/ 1121383 w 5002669"/>
              <a:gd name="connsiteY7" fmla="*/ 1956824 h 4119325"/>
              <a:gd name="connsiteX8" fmla="*/ 1893543 w 5002669"/>
              <a:gd name="connsiteY8" fmla="*/ 1723144 h 4119325"/>
              <a:gd name="connsiteX9" fmla="*/ 2106903 w 5002669"/>
              <a:gd name="connsiteY9" fmla="*/ 1133864 h 4119325"/>
              <a:gd name="connsiteX10" fmla="*/ 2045943 w 5002669"/>
              <a:gd name="connsiteY10" fmla="*/ 483624 h 4119325"/>
              <a:gd name="connsiteX11" fmla="*/ 2564103 w 5002669"/>
              <a:gd name="connsiteY11" fmla="*/ 524264 h 4119325"/>
              <a:gd name="connsiteX12" fmla="*/ 2553943 w 5002669"/>
              <a:gd name="connsiteY12" fmla="*/ 1438664 h 4119325"/>
              <a:gd name="connsiteX13" fmla="*/ 2665703 w 5002669"/>
              <a:gd name="connsiteY13" fmla="*/ 1672344 h 4119325"/>
              <a:gd name="connsiteX14" fmla="*/ 3082263 w 5002669"/>
              <a:gd name="connsiteY14" fmla="*/ 1306584 h 4119325"/>
              <a:gd name="connsiteX15" fmla="*/ 3478503 w 5002669"/>
              <a:gd name="connsiteY15" fmla="*/ 656344 h 4119325"/>
              <a:gd name="connsiteX16" fmla="*/ 4230343 w 5002669"/>
              <a:gd name="connsiteY16" fmla="*/ 260104 h 4119325"/>
              <a:gd name="connsiteX17" fmla="*/ 4382743 w 5002669"/>
              <a:gd name="connsiteY17" fmla="*/ 6104 h 4119325"/>
              <a:gd name="connsiteX18" fmla="*/ 5002503 w 5002669"/>
              <a:gd name="connsiteY18" fmla="*/ 77224 h 4119325"/>
              <a:gd name="connsiteX19" fmla="*/ 4443703 w 5002669"/>
              <a:gd name="connsiteY19" fmla="*/ 56904 h 4119325"/>
              <a:gd name="connsiteX20" fmla="*/ 4342103 w 5002669"/>
              <a:gd name="connsiteY20" fmla="*/ 300744 h 4119325"/>
              <a:gd name="connsiteX21" fmla="*/ 3580103 w 5002669"/>
              <a:gd name="connsiteY21" fmla="*/ 656344 h 4119325"/>
              <a:gd name="connsiteX22" fmla="*/ 3183863 w 5002669"/>
              <a:gd name="connsiteY22" fmla="*/ 1367544 h 4119325"/>
              <a:gd name="connsiteX23" fmla="*/ 2655543 w 5002669"/>
              <a:gd name="connsiteY23" fmla="*/ 1824744 h 4119325"/>
              <a:gd name="connsiteX24" fmla="*/ 2421863 w 5002669"/>
              <a:gd name="connsiteY24" fmla="*/ 1692664 h 4119325"/>
              <a:gd name="connsiteX25" fmla="*/ 2208503 w 5002669"/>
              <a:gd name="connsiteY25" fmla="*/ 1987304 h 4119325"/>
              <a:gd name="connsiteX26" fmla="*/ 2228823 w 5002669"/>
              <a:gd name="connsiteY26" fmla="*/ 2261624 h 4119325"/>
              <a:gd name="connsiteX27" fmla="*/ 2614903 w 5002669"/>
              <a:gd name="connsiteY27" fmla="*/ 1977144 h 4119325"/>
              <a:gd name="connsiteX28" fmla="*/ 3254983 w 5002669"/>
              <a:gd name="connsiteY28" fmla="*/ 1530104 h 4119325"/>
              <a:gd name="connsiteX29" fmla="*/ 3488663 w 5002669"/>
              <a:gd name="connsiteY29" fmla="*/ 1519944 h 4119325"/>
              <a:gd name="connsiteX30" fmla="*/ 3336263 w 5002669"/>
              <a:gd name="connsiteY30" fmla="*/ 1580904 h 4119325"/>
              <a:gd name="connsiteX31" fmla="*/ 2868903 w 5002669"/>
              <a:gd name="connsiteY31" fmla="*/ 1895864 h 4119325"/>
              <a:gd name="connsiteX32" fmla="*/ 2350743 w 5002669"/>
              <a:gd name="connsiteY32" fmla="*/ 2292104 h 4119325"/>
              <a:gd name="connsiteX33" fmla="*/ 2178023 w 5002669"/>
              <a:gd name="connsiteY33" fmla="*/ 2383544 h 4119325"/>
              <a:gd name="connsiteX34" fmla="*/ 2035783 w 5002669"/>
              <a:gd name="connsiteY34" fmla="*/ 2210824 h 4119325"/>
              <a:gd name="connsiteX35" fmla="*/ 1659863 w 5002669"/>
              <a:gd name="connsiteY35" fmla="*/ 2109224 h 4119325"/>
              <a:gd name="connsiteX36" fmla="*/ 1375383 w 5002669"/>
              <a:gd name="connsiteY36" fmla="*/ 2292104 h 4119325"/>
              <a:gd name="connsiteX37" fmla="*/ 755623 w 5002669"/>
              <a:gd name="connsiteY37" fmla="*/ 2424184 h 4119325"/>
              <a:gd name="connsiteX38" fmla="*/ 572743 w 5002669"/>
              <a:gd name="connsiteY38" fmla="*/ 2759464 h 4119325"/>
              <a:gd name="connsiteX39" fmla="*/ 786103 w 5002669"/>
              <a:gd name="connsiteY39" fmla="*/ 3003304 h 4119325"/>
              <a:gd name="connsiteX40" fmla="*/ 1548103 w 5002669"/>
              <a:gd name="connsiteY40" fmla="*/ 2474984 h 4119325"/>
              <a:gd name="connsiteX41" fmla="*/ 2096743 w 5002669"/>
              <a:gd name="connsiteY41" fmla="*/ 2505464 h 4119325"/>
              <a:gd name="connsiteX42" fmla="*/ 2797783 w 5002669"/>
              <a:gd name="connsiteY42" fmla="*/ 2708664 h 4119325"/>
              <a:gd name="connsiteX43" fmla="*/ 2980663 w 5002669"/>
              <a:gd name="connsiteY43" fmla="*/ 3358904 h 4119325"/>
              <a:gd name="connsiteX44" fmla="*/ 2513303 w 5002669"/>
              <a:gd name="connsiteY44" fmla="*/ 4080264 h 4119325"/>
              <a:gd name="connsiteX45" fmla="*/ 2157703 w 5002669"/>
              <a:gd name="connsiteY45" fmla="*/ 3998984 h 4119325"/>
              <a:gd name="connsiteX46" fmla="*/ 1995143 w 5002669"/>
              <a:gd name="connsiteY46" fmla="*/ 3805944 h 4119325"/>
              <a:gd name="connsiteX0" fmla="*/ 1975889 w 4983415"/>
              <a:gd name="connsiteY0" fmla="*/ 3805944 h 4119325"/>
              <a:gd name="connsiteX1" fmla="*/ 2118129 w 4983415"/>
              <a:gd name="connsiteY1" fmla="*/ 3633224 h 4119325"/>
              <a:gd name="connsiteX2" fmla="*/ 2301009 w 4983415"/>
              <a:gd name="connsiteY2" fmla="*/ 3196344 h 4119325"/>
              <a:gd name="connsiteX3" fmla="*/ 1691409 w 4983415"/>
              <a:gd name="connsiteY3" fmla="*/ 2901704 h 4119325"/>
              <a:gd name="connsiteX4" fmla="*/ 990369 w 4983415"/>
              <a:gd name="connsiteY4" fmla="*/ 3511304 h 4119325"/>
              <a:gd name="connsiteX5" fmla="*/ 167409 w 4983415"/>
              <a:gd name="connsiteY5" fmla="*/ 3399544 h 4119325"/>
              <a:gd name="connsiteX6" fmla="*/ 55649 w 4983415"/>
              <a:gd name="connsiteY6" fmla="*/ 2434344 h 4119325"/>
              <a:gd name="connsiteX7" fmla="*/ 842114 w 4983415"/>
              <a:gd name="connsiteY7" fmla="*/ 1986002 h 4119325"/>
              <a:gd name="connsiteX8" fmla="*/ 1874289 w 4983415"/>
              <a:gd name="connsiteY8" fmla="*/ 1723144 h 4119325"/>
              <a:gd name="connsiteX9" fmla="*/ 2087649 w 4983415"/>
              <a:gd name="connsiteY9" fmla="*/ 1133864 h 4119325"/>
              <a:gd name="connsiteX10" fmla="*/ 2026689 w 4983415"/>
              <a:gd name="connsiteY10" fmla="*/ 483624 h 4119325"/>
              <a:gd name="connsiteX11" fmla="*/ 2544849 w 4983415"/>
              <a:gd name="connsiteY11" fmla="*/ 524264 h 4119325"/>
              <a:gd name="connsiteX12" fmla="*/ 2534689 w 4983415"/>
              <a:gd name="connsiteY12" fmla="*/ 1438664 h 4119325"/>
              <a:gd name="connsiteX13" fmla="*/ 2646449 w 4983415"/>
              <a:gd name="connsiteY13" fmla="*/ 1672344 h 4119325"/>
              <a:gd name="connsiteX14" fmla="*/ 3063009 w 4983415"/>
              <a:gd name="connsiteY14" fmla="*/ 1306584 h 4119325"/>
              <a:gd name="connsiteX15" fmla="*/ 3459249 w 4983415"/>
              <a:gd name="connsiteY15" fmla="*/ 656344 h 4119325"/>
              <a:gd name="connsiteX16" fmla="*/ 4211089 w 4983415"/>
              <a:gd name="connsiteY16" fmla="*/ 260104 h 4119325"/>
              <a:gd name="connsiteX17" fmla="*/ 4363489 w 4983415"/>
              <a:gd name="connsiteY17" fmla="*/ 6104 h 4119325"/>
              <a:gd name="connsiteX18" fmla="*/ 4983249 w 4983415"/>
              <a:gd name="connsiteY18" fmla="*/ 77224 h 4119325"/>
              <a:gd name="connsiteX19" fmla="*/ 4424449 w 4983415"/>
              <a:gd name="connsiteY19" fmla="*/ 56904 h 4119325"/>
              <a:gd name="connsiteX20" fmla="*/ 4322849 w 4983415"/>
              <a:gd name="connsiteY20" fmla="*/ 300744 h 4119325"/>
              <a:gd name="connsiteX21" fmla="*/ 3560849 w 4983415"/>
              <a:gd name="connsiteY21" fmla="*/ 656344 h 4119325"/>
              <a:gd name="connsiteX22" fmla="*/ 3164609 w 4983415"/>
              <a:gd name="connsiteY22" fmla="*/ 1367544 h 4119325"/>
              <a:gd name="connsiteX23" fmla="*/ 2636289 w 4983415"/>
              <a:gd name="connsiteY23" fmla="*/ 1824744 h 4119325"/>
              <a:gd name="connsiteX24" fmla="*/ 2402609 w 4983415"/>
              <a:gd name="connsiteY24" fmla="*/ 1692664 h 4119325"/>
              <a:gd name="connsiteX25" fmla="*/ 2189249 w 4983415"/>
              <a:gd name="connsiteY25" fmla="*/ 1987304 h 4119325"/>
              <a:gd name="connsiteX26" fmla="*/ 2209569 w 4983415"/>
              <a:gd name="connsiteY26" fmla="*/ 2261624 h 4119325"/>
              <a:gd name="connsiteX27" fmla="*/ 2595649 w 4983415"/>
              <a:gd name="connsiteY27" fmla="*/ 1977144 h 4119325"/>
              <a:gd name="connsiteX28" fmla="*/ 3235729 w 4983415"/>
              <a:gd name="connsiteY28" fmla="*/ 1530104 h 4119325"/>
              <a:gd name="connsiteX29" fmla="*/ 3469409 w 4983415"/>
              <a:gd name="connsiteY29" fmla="*/ 1519944 h 4119325"/>
              <a:gd name="connsiteX30" fmla="*/ 3317009 w 4983415"/>
              <a:gd name="connsiteY30" fmla="*/ 1580904 h 4119325"/>
              <a:gd name="connsiteX31" fmla="*/ 2849649 w 4983415"/>
              <a:gd name="connsiteY31" fmla="*/ 1895864 h 4119325"/>
              <a:gd name="connsiteX32" fmla="*/ 2331489 w 4983415"/>
              <a:gd name="connsiteY32" fmla="*/ 2292104 h 4119325"/>
              <a:gd name="connsiteX33" fmla="*/ 2158769 w 4983415"/>
              <a:gd name="connsiteY33" fmla="*/ 2383544 h 4119325"/>
              <a:gd name="connsiteX34" fmla="*/ 2016529 w 4983415"/>
              <a:gd name="connsiteY34" fmla="*/ 2210824 h 4119325"/>
              <a:gd name="connsiteX35" fmla="*/ 1640609 w 4983415"/>
              <a:gd name="connsiteY35" fmla="*/ 2109224 h 4119325"/>
              <a:gd name="connsiteX36" fmla="*/ 1356129 w 4983415"/>
              <a:gd name="connsiteY36" fmla="*/ 2292104 h 4119325"/>
              <a:gd name="connsiteX37" fmla="*/ 736369 w 4983415"/>
              <a:gd name="connsiteY37" fmla="*/ 2424184 h 4119325"/>
              <a:gd name="connsiteX38" fmla="*/ 553489 w 4983415"/>
              <a:gd name="connsiteY38" fmla="*/ 2759464 h 4119325"/>
              <a:gd name="connsiteX39" fmla="*/ 766849 w 4983415"/>
              <a:gd name="connsiteY39" fmla="*/ 3003304 h 4119325"/>
              <a:gd name="connsiteX40" fmla="*/ 1528849 w 4983415"/>
              <a:gd name="connsiteY40" fmla="*/ 2474984 h 4119325"/>
              <a:gd name="connsiteX41" fmla="*/ 2077489 w 4983415"/>
              <a:gd name="connsiteY41" fmla="*/ 2505464 h 4119325"/>
              <a:gd name="connsiteX42" fmla="*/ 2778529 w 4983415"/>
              <a:gd name="connsiteY42" fmla="*/ 2708664 h 4119325"/>
              <a:gd name="connsiteX43" fmla="*/ 2961409 w 4983415"/>
              <a:gd name="connsiteY43" fmla="*/ 3358904 h 4119325"/>
              <a:gd name="connsiteX44" fmla="*/ 2494049 w 4983415"/>
              <a:gd name="connsiteY44" fmla="*/ 4080264 h 4119325"/>
              <a:gd name="connsiteX45" fmla="*/ 2138449 w 4983415"/>
              <a:gd name="connsiteY45" fmla="*/ 3998984 h 4119325"/>
              <a:gd name="connsiteX46" fmla="*/ 1975889 w 4983415"/>
              <a:gd name="connsiteY46" fmla="*/ 3805944 h 4119325"/>
              <a:gd name="connsiteX0" fmla="*/ 1975889 w 4983415"/>
              <a:gd name="connsiteY0" fmla="*/ 3805944 h 4119325"/>
              <a:gd name="connsiteX1" fmla="*/ 2118129 w 4983415"/>
              <a:gd name="connsiteY1" fmla="*/ 3633224 h 4119325"/>
              <a:gd name="connsiteX2" fmla="*/ 2301009 w 4983415"/>
              <a:gd name="connsiteY2" fmla="*/ 3196344 h 4119325"/>
              <a:gd name="connsiteX3" fmla="*/ 1691409 w 4983415"/>
              <a:gd name="connsiteY3" fmla="*/ 2901704 h 4119325"/>
              <a:gd name="connsiteX4" fmla="*/ 990369 w 4983415"/>
              <a:gd name="connsiteY4" fmla="*/ 3511304 h 4119325"/>
              <a:gd name="connsiteX5" fmla="*/ 167409 w 4983415"/>
              <a:gd name="connsiteY5" fmla="*/ 3399544 h 4119325"/>
              <a:gd name="connsiteX6" fmla="*/ 55649 w 4983415"/>
              <a:gd name="connsiteY6" fmla="*/ 2434344 h 4119325"/>
              <a:gd name="connsiteX7" fmla="*/ 842114 w 4983415"/>
              <a:gd name="connsiteY7" fmla="*/ 1986002 h 4119325"/>
              <a:gd name="connsiteX8" fmla="*/ 1874289 w 4983415"/>
              <a:gd name="connsiteY8" fmla="*/ 1723144 h 4119325"/>
              <a:gd name="connsiteX9" fmla="*/ 2087649 w 4983415"/>
              <a:gd name="connsiteY9" fmla="*/ 1133864 h 4119325"/>
              <a:gd name="connsiteX10" fmla="*/ 2026689 w 4983415"/>
              <a:gd name="connsiteY10" fmla="*/ 483624 h 4119325"/>
              <a:gd name="connsiteX11" fmla="*/ 2544849 w 4983415"/>
              <a:gd name="connsiteY11" fmla="*/ 524264 h 4119325"/>
              <a:gd name="connsiteX12" fmla="*/ 2534689 w 4983415"/>
              <a:gd name="connsiteY12" fmla="*/ 1438664 h 4119325"/>
              <a:gd name="connsiteX13" fmla="*/ 2646449 w 4983415"/>
              <a:gd name="connsiteY13" fmla="*/ 1672344 h 4119325"/>
              <a:gd name="connsiteX14" fmla="*/ 3063009 w 4983415"/>
              <a:gd name="connsiteY14" fmla="*/ 1306584 h 4119325"/>
              <a:gd name="connsiteX15" fmla="*/ 3459249 w 4983415"/>
              <a:gd name="connsiteY15" fmla="*/ 656344 h 4119325"/>
              <a:gd name="connsiteX16" fmla="*/ 4211089 w 4983415"/>
              <a:gd name="connsiteY16" fmla="*/ 260104 h 4119325"/>
              <a:gd name="connsiteX17" fmla="*/ 4363489 w 4983415"/>
              <a:gd name="connsiteY17" fmla="*/ 6104 h 4119325"/>
              <a:gd name="connsiteX18" fmla="*/ 4983249 w 4983415"/>
              <a:gd name="connsiteY18" fmla="*/ 77224 h 4119325"/>
              <a:gd name="connsiteX19" fmla="*/ 4424449 w 4983415"/>
              <a:gd name="connsiteY19" fmla="*/ 56904 h 4119325"/>
              <a:gd name="connsiteX20" fmla="*/ 4322849 w 4983415"/>
              <a:gd name="connsiteY20" fmla="*/ 300744 h 4119325"/>
              <a:gd name="connsiteX21" fmla="*/ 3560849 w 4983415"/>
              <a:gd name="connsiteY21" fmla="*/ 656344 h 4119325"/>
              <a:gd name="connsiteX22" fmla="*/ 3164609 w 4983415"/>
              <a:gd name="connsiteY22" fmla="*/ 1367544 h 4119325"/>
              <a:gd name="connsiteX23" fmla="*/ 2636289 w 4983415"/>
              <a:gd name="connsiteY23" fmla="*/ 1824744 h 4119325"/>
              <a:gd name="connsiteX24" fmla="*/ 2402609 w 4983415"/>
              <a:gd name="connsiteY24" fmla="*/ 1692664 h 4119325"/>
              <a:gd name="connsiteX25" fmla="*/ 2189249 w 4983415"/>
              <a:gd name="connsiteY25" fmla="*/ 1987304 h 4119325"/>
              <a:gd name="connsiteX26" fmla="*/ 2209569 w 4983415"/>
              <a:gd name="connsiteY26" fmla="*/ 2261624 h 4119325"/>
              <a:gd name="connsiteX27" fmla="*/ 2595649 w 4983415"/>
              <a:gd name="connsiteY27" fmla="*/ 1977144 h 4119325"/>
              <a:gd name="connsiteX28" fmla="*/ 3235729 w 4983415"/>
              <a:gd name="connsiteY28" fmla="*/ 1530104 h 4119325"/>
              <a:gd name="connsiteX29" fmla="*/ 3317009 w 4983415"/>
              <a:gd name="connsiteY29" fmla="*/ 1580904 h 4119325"/>
              <a:gd name="connsiteX30" fmla="*/ 2849649 w 4983415"/>
              <a:gd name="connsiteY30" fmla="*/ 1895864 h 4119325"/>
              <a:gd name="connsiteX31" fmla="*/ 2331489 w 4983415"/>
              <a:gd name="connsiteY31" fmla="*/ 2292104 h 4119325"/>
              <a:gd name="connsiteX32" fmla="*/ 2158769 w 4983415"/>
              <a:gd name="connsiteY32" fmla="*/ 2383544 h 4119325"/>
              <a:gd name="connsiteX33" fmla="*/ 2016529 w 4983415"/>
              <a:gd name="connsiteY33" fmla="*/ 2210824 h 4119325"/>
              <a:gd name="connsiteX34" fmla="*/ 1640609 w 4983415"/>
              <a:gd name="connsiteY34" fmla="*/ 2109224 h 4119325"/>
              <a:gd name="connsiteX35" fmla="*/ 1356129 w 4983415"/>
              <a:gd name="connsiteY35" fmla="*/ 2292104 h 4119325"/>
              <a:gd name="connsiteX36" fmla="*/ 736369 w 4983415"/>
              <a:gd name="connsiteY36" fmla="*/ 2424184 h 4119325"/>
              <a:gd name="connsiteX37" fmla="*/ 553489 w 4983415"/>
              <a:gd name="connsiteY37" fmla="*/ 2759464 h 4119325"/>
              <a:gd name="connsiteX38" fmla="*/ 766849 w 4983415"/>
              <a:gd name="connsiteY38" fmla="*/ 3003304 h 4119325"/>
              <a:gd name="connsiteX39" fmla="*/ 1528849 w 4983415"/>
              <a:gd name="connsiteY39" fmla="*/ 2474984 h 4119325"/>
              <a:gd name="connsiteX40" fmla="*/ 2077489 w 4983415"/>
              <a:gd name="connsiteY40" fmla="*/ 2505464 h 4119325"/>
              <a:gd name="connsiteX41" fmla="*/ 2778529 w 4983415"/>
              <a:gd name="connsiteY41" fmla="*/ 2708664 h 4119325"/>
              <a:gd name="connsiteX42" fmla="*/ 2961409 w 4983415"/>
              <a:gd name="connsiteY42" fmla="*/ 3358904 h 4119325"/>
              <a:gd name="connsiteX43" fmla="*/ 2494049 w 4983415"/>
              <a:gd name="connsiteY43" fmla="*/ 4080264 h 4119325"/>
              <a:gd name="connsiteX44" fmla="*/ 2138449 w 4983415"/>
              <a:gd name="connsiteY44" fmla="*/ 3998984 h 4119325"/>
              <a:gd name="connsiteX45" fmla="*/ 1975889 w 4983415"/>
              <a:gd name="connsiteY45" fmla="*/ 3805944 h 41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983415" h="4119325">
                <a:moveTo>
                  <a:pt x="1975889" y="3805944"/>
                </a:moveTo>
                <a:cubicBezTo>
                  <a:pt x="1972502" y="3744984"/>
                  <a:pt x="2063942" y="3734824"/>
                  <a:pt x="2118129" y="3633224"/>
                </a:cubicBezTo>
                <a:cubicBezTo>
                  <a:pt x="2172316" y="3531624"/>
                  <a:pt x="2372129" y="3318264"/>
                  <a:pt x="2301009" y="3196344"/>
                </a:cubicBezTo>
                <a:cubicBezTo>
                  <a:pt x="2229889" y="3074424"/>
                  <a:pt x="1909849" y="2849211"/>
                  <a:pt x="1691409" y="2901704"/>
                </a:cubicBezTo>
                <a:cubicBezTo>
                  <a:pt x="1472969" y="2954197"/>
                  <a:pt x="1244369" y="3428331"/>
                  <a:pt x="990369" y="3511304"/>
                </a:cubicBezTo>
                <a:cubicBezTo>
                  <a:pt x="736369" y="3594277"/>
                  <a:pt x="323196" y="3579037"/>
                  <a:pt x="167409" y="3399544"/>
                </a:cubicBezTo>
                <a:cubicBezTo>
                  <a:pt x="11622" y="3220051"/>
                  <a:pt x="-56802" y="2669934"/>
                  <a:pt x="55649" y="2434344"/>
                </a:cubicBezTo>
                <a:cubicBezTo>
                  <a:pt x="168100" y="2198754"/>
                  <a:pt x="539007" y="2104535"/>
                  <a:pt x="842114" y="1986002"/>
                </a:cubicBezTo>
                <a:cubicBezTo>
                  <a:pt x="1145221" y="1867469"/>
                  <a:pt x="1666700" y="1865167"/>
                  <a:pt x="1874289" y="1723144"/>
                </a:cubicBezTo>
                <a:cubicBezTo>
                  <a:pt x="2081878" y="1581121"/>
                  <a:pt x="2062249" y="1340450"/>
                  <a:pt x="2087649" y="1133864"/>
                </a:cubicBezTo>
                <a:cubicBezTo>
                  <a:pt x="2113049" y="927278"/>
                  <a:pt x="1950489" y="585224"/>
                  <a:pt x="2026689" y="483624"/>
                </a:cubicBezTo>
                <a:cubicBezTo>
                  <a:pt x="2102889" y="382024"/>
                  <a:pt x="2460182" y="365091"/>
                  <a:pt x="2544849" y="524264"/>
                </a:cubicBezTo>
                <a:cubicBezTo>
                  <a:pt x="2629516" y="683437"/>
                  <a:pt x="2517756" y="1247317"/>
                  <a:pt x="2534689" y="1438664"/>
                </a:cubicBezTo>
                <a:cubicBezTo>
                  <a:pt x="2551622" y="1630011"/>
                  <a:pt x="2558396" y="1694357"/>
                  <a:pt x="2646449" y="1672344"/>
                </a:cubicBezTo>
                <a:cubicBezTo>
                  <a:pt x="2734502" y="1650331"/>
                  <a:pt x="2927542" y="1475917"/>
                  <a:pt x="3063009" y="1306584"/>
                </a:cubicBezTo>
                <a:cubicBezTo>
                  <a:pt x="3198476" y="1137251"/>
                  <a:pt x="3267902" y="830757"/>
                  <a:pt x="3459249" y="656344"/>
                </a:cubicBezTo>
                <a:cubicBezTo>
                  <a:pt x="3650596" y="481931"/>
                  <a:pt x="4060382" y="368477"/>
                  <a:pt x="4211089" y="260104"/>
                </a:cubicBezTo>
                <a:cubicBezTo>
                  <a:pt x="4361796" y="151731"/>
                  <a:pt x="4234796" y="36584"/>
                  <a:pt x="4363489" y="6104"/>
                </a:cubicBezTo>
                <a:cubicBezTo>
                  <a:pt x="4492182" y="-24376"/>
                  <a:pt x="4973089" y="68757"/>
                  <a:pt x="4983249" y="77224"/>
                </a:cubicBezTo>
                <a:cubicBezTo>
                  <a:pt x="4993409" y="85691"/>
                  <a:pt x="4534516" y="19651"/>
                  <a:pt x="4424449" y="56904"/>
                </a:cubicBezTo>
                <a:cubicBezTo>
                  <a:pt x="4314382" y="94157"/>
                  <a:pt x="4466782" y="200837"/>
                  <a:pt x="4322849" y="300744"/>
                </a:cubicBezTo>
                <a:cubicBezTo>
                  <a:pt x="4178916" y="400651"/>
                  <a:pt x="3753889" y="478544"/>
                  <a:pt x="3560849" y="656344"/>
                </a:cubicBezTo>
                <a:cubicBezTo>
                  <a:pt x="3367809" y="834144"/>
                  <a:pt x="3318702" y="1172811"/>
                  <a:pt x="3164609" y="1367544"/>
                </a:cubicBezTo>
                <a:cubicBezTo>
                  <a:pt x="3010516" y="1562277"/>
                  <a:pt x="2763289" y="1770557"/>
                  <a:pt x="2636289" y="1824744"/>
                </a:cubicBezTo>
                <a:cubicBezTo>
                  <a:pt x="2509289" y="1878931"/>
                  <a:pt x="2477116" y="1665571"/>
                  <a:pt x="2402609" y="1692664"/>
                </a:cubicBezTo>
                <a:cubicBezTo>
                  <a:pt x="2328102" y="1719757"/>
                  <a:pt x="2221422" y="1892477"/>
                  <a:pt x="2189249" y="1987304"/>
                </a:cubicBezTo>
                <a:cubicBezTo>
                  <a:pt x="2157076" y="2082131"/>
                  <a:pt x="2141836" y="2263317"/>
                  <a:pt x="2209569" y="2261624"/>
                </a:cubicBezTo>
                <a:cubicBezTo>
                  <a:pt x="2277302" y="2259931"/>
                  <a:pt x="2424622" y="2099064"/>
                  <a:pt x="2595649" y="1977144"/>
                </a:cubicBezTo>
                <a:cubicBezTo>
                  <a:pt x="2766676" y="1855224"/>
                  <a:pt x="3115502" y="1596144"/>
                  <a:pt x="3235729" y="1530104"/>
                </a:cubicBezTo>
                <a:cubicBezTo>
                  <a:pt x="3355956" y="1464064"/>
                  <a:pt x="3381356" y="1519944"/>
                  <a:pt x="3317009" y="1580904"/>
                </a:cubicBezTo>
                <a:cubicBezTo>
                  <a:pt x="3252662" y="1641864"/>
                  <a:pt x="3013902" y="1777331"/>
                  <a:pt x="2849649" y="1895864"/>
                </a:cubicBezTo>
                <a:cubicBezTo>
                  <a:pt x="2685396" y="2014397"/>
                  <a:pt x="2446636" y="2210824"/>
                  <a:pt x="2331489" y="2292104"/>
                </a:cubicBezTo>
                <a:cubicBezTo>
                  <a:pt x="2216342" y="2373384"/>
                  <a:pt x="2211262" y="2397091"/>
                  <a:pt x="2158769" y="2383544"/>
                </a:cubicBezTo>
                <a:cubicBezTo>
                  <a:pt x="2106276" y="2369997"/>
                  <a:pt x="2102889" y="2256544"/>
                  <a:pt x="2016529" y="2210824"/>
                </a:cubicBezTo>
                <a:cubicBezTo>
                  <a:pt x="1930169" y="2165104"/>
                  <a:pt x="1750676" y="2095677"/>
                  <a:pt x="1640609" y="2109224"/>
                </a:cubicBezTo>
                <a:cubicBezTo>
                  <a:pt x="1530542" y="2122771"/>
                  <a:pt x="1506836" y="2239611"/>
                  <a:pt x="1356129" y="2292104"/>
                </a:cubicBezTo>
                <a:cubicBezTo>
                  <a:pt x="1205422" y="2344597"/>
                  <a:pt x="870142" y="2346291"/>
                  <a:pt x="736369" y="2424184"/>
                </a:cubicBezTo>
                <a:cubicBezTo>
                  <a:pt x="602596" y="2502077"/>
                  <a:pt x="548409" y="2662944"/>
                  <a:pt x="553489" y="2759464"/>
                </a:cubicBezTo>
                <a:cubicBezTo>
                  <a:pt x="558569" y="2855984"/>
                  <a:pt x="604289" y="3050717"/>
                  <a:pt x="766849" y="3003304"/>
                </a:cubicBezTo>
                <a:cubicBezTo>
                  <a:pt x="929409" y="2955891"/>
                  <a:pt x="1310409" y="2557957"/>
                  <a:pt x="1528849" y="2474984"/>
                </a:cubicBezTo>
                <a:cubicBezTo>
                  <a:pt x="1747289" y="2392011"/>
                  <a:pt x="1869209" y="2466517"/>
                  <a:pt x="2077489" y="2505464"/>
                </a:cubicBezTo>
                <a:cubicBezTo>
                  <a:pt x="2285769" y="2544411"/>
                  <a:pt x="2631209" y="2566424"/>
                  <a:pt x="2778529" y="2708664"/>
                </a:cubicBezTo>
                <a:cubicBezTo>
                  <a:pt x="2925849" y="2850904"/>
                  <a:pt x="3008822" y="3130304"/>
                  <a:pt x="2961409" y="3358904"/>
                </a:cubicBezTo>
                <a:cubicBezTo>
                  <a:pt x="2913996" y="3587504"/>
                  <a:pt x="2631209" y="3973584"/>
                  <a:pt x="2494049" y="4080264"/>
                </a:cubicBezTo>
                <a:cubicBezTo>
                  <a:pt x="2356889" y="4186944"/>
                  <a:pt x="2224809" y="4046397"/>
                  <a:pt x="2138449" y="3998984"/>
                </a:cubicBezTo>
                <a:cubicBezTo>
                  <a:pt x="2052089" y="3951571"/>
                  <a:pt x="1979276" y="3866904"/>
                  <a:pt x="1975889" y="3805944"/>
                </a:cubicBez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E06409-6CD7-4F87-8A2F-2534677AB4AD}"/>
              </a:ext>
            </a:extLst>
          </p:cNvPr>
          <p:cNvSpPr/>
          <p:nvPr/>
        </p:nvSpPr>
        <p:spPr>
          <a:xfrm>
            <a:off x="5302735" y="2018304"/>
            <a:ext cx="4609447" cy="3621766"/>
          </a:xfrm>
          <a:custGeom>
            <a:avLst/>
            <a:gdLst>
              <a:gd name="connsiteX0" fmla="*/ 731843 w 4348803"/>
              <a:gd name="connsiteY0" fmla="*/ 2777216 h 3150182"/>
              <a:gd name="connsiteX1" fmla="*/ 427043 w 4348803"/>
              <a:gd name="connsiteY1" fmla="*/ 3132816 h 3150182"/>
              <a:gd name="connsiteX2" fmla="*/ 323 w 4348803"/>
              <a:gd name="connsiteY2" fmla="*/ 2289536 h 3150182"/>
              <a:gd name="connsiteX3" fmla="*/ 498163 w 4348803"/>
              <a:gd name="connsiteY3" fmla="*/ 1243056 h 3150182"/>
              <a:gd name="connsiteX4" fmla="*/ 1483683 w 4348803"/>
              <a:gd name="connsiteY4" fmla="*/ 1060176 h 3150182"/>
              <a:gd name="connsiteX5" fmla="*/ 1758003 w 4348803"/>
              <a:gd name="connsiteY5" fmla="*/ 1578336 h 3150182"/>
              <a:gd name="connsiteX6" fmla="*/ 2276163 w 4348803"/>
              <a:gd name="connsiteY6" fmla="*/ 1050016 h 3150182"/>
              <a:gd name="connsiteX7" fmla="*/ 2794323 w 4348803"/>
              <a:gd name="connsiteY7" fmla="*/ 470896 h 3150182"/>
              <a:gd name="connsiteX8" fmla="*/ 3038163 w 4348803"/>
              <a:gd name="connsiteY8" fmla="*/ 23856 h 3150182"/>
              <a:gd name="connsiteX9" fmla="*/ 3983043 w 4348803"/>
              <a:gd name="connsiteY9" fmla="*/ 196576 h 3150182"/>
              <a:gd name="connsiteX10" fmla="*/ 4348803 w 4348803"/>
              <a:gd name="connsiteY10" fmla="*/ 1324336 h 3150182"/>
              <a:gd name="connsiteX0" fmla="*/ 863842 w 4480802"/>
              <a:gd name="connsiteY0" fmla="*/ 2777216 h 3150182"/>
              <a:gd name="connsiteX1" fmla="*/ 559042 w 4480802"/>
              <a:gd name="connsiteY1" fmla="*/ 3132816 h 3150182"/>
              <a:gd name="connsiteX2" fmla="*/ 242 w 4480802"/>
              <a:gd name="connsiteY2" fmla="*/ 2289536 h 3150182"/>
              <a:gd name="connsiteX3" fmla="*/ 630162 w 4480802"/>
              <a:gd name="connsiteY3" fmla="*/ 1243056 h 3150182"/>
              <a:gd name="connsiteX4" fmla="*/ 1615682 w 4480802"/>
              <a:gd name="connsiteY4" fmla="*/ 1060176 h 3150182"/>
              <a:gd name="connsiteX5" fmla="*/ 1890002 w 4480802"/>
              <a:gd name="connsiteY5" fmla="*/ 1578336 h 3150182"/>
              <a:gd name="connsiteX6" fmla="*/ 2408162 w 4480802"/>
              <a:gd name="connsiteY6" fmla="*/ 1050016 h 3150182"/>
              <a:gd name="connsiteX7" fmla="*/ 2926322 w 4480802"/>
              <a:gd name="connsiteY7" fmla="*/ 470896 h 3150182"/>
              <a:gd name="connsiteX8" fmla="*/ 3170162 w 4480802"/>
              <a:gd name="connsiteY8" fmla="*/ 23856 h 3150182"/>
              <a:gd name="connsiteX9" fmla="*/ 4115042 w 4480802"/>
              <a:gd name="connsiteY9" fmla="*/ 196576 h 3150182"/>
              <a:gd name="connsiteX10" fmla="*/ 4480802 w 4480802"/>
              <a:gd name="connsiteY10" fmla="*/ 1324336 h 3150182"/>
              <a:gd name="connsiteX0" fmla="*/ 882035 w 4498995"/>
              <a:gd name="connsiteY0" fmla="*/ 2777216 h 3102880"/>
              <a:gd name="connsiteX1" fmla="*/ 231795 w 4498995"/>
              <a:gd name="connsiteY1" fmla="*/ 3082016 h 3102880"/>
              <a:gd name="connsiteX2" fmla="*/ 18435 w 4498995"/>
              <a:gd name="connsiteY2" fmla="*/ 2289536 h 3102880"/>
              <a:gd name="connsiteX3" fmla="*/ 648355 w 4498995"/>
              <a:gd name="connsiteY3" fmla="*/ 1243056 h 3102880"/>
              <a:gd name="connsiteX4" fmla="*/ 1633875 w 4498995"/>
              <a:gd name="connsiteY4" fmla="*/ 1060176 h 3102880"/>
              <a:gd name="connsiteX5" fmla="*/ 1908195 w 4498995"/>
              <a:gd name="connsiteY5" fmla="*/ 1578336 h 3102880"/>
              <a:gd name="connsiteX6" fmla="*/ 2426355 w 4498995"/>
              <a:gd name="connsiteY6" fmla="*/ 1050016 h 3102880"/>
              <a:gd name="connsiteX7" fmla="*/ 2944515 w 4498995"/>
              <a:gd name="connsiteY7" fmla="*/ 470896 h 3102880"/>
              <a:gd name="connsiteX8" fmla="*/ 3188355 w 4498995"/>
              <a:gd name="connsiteY8" fmla="*/ 23856 h 3102880"/>
              <a:gd name="connsiteX9" fmla="*/ 4133235 w 4498995"/>
              <a:gd name="connsiteY9" fmla="*/ 196576 h 3102880"/>
              <a:gd name="connsiteX10" fmla="*/ 4498995 w 4498995"/>
              <a:gd name="connsiteY10" fmla="*/ 1324336 h 3102880"/>
              <a:gd name="connsiteX0" fmla="*/ 870067 w 4487027"/>
              <a:gd name="connsiteY0" fmla="*/ 2777216 h 3102880"/>
              <a:gd name="connsiteX1" fmla="*/ 219827 w 4487027"/>
              <a:gd name="connsiteY1" fmla="*/ 3082016 h 3102880"/>
              <a:gd name="connsiteX2" fmla="*/ 6467 w 4487027"/>
              <a:gd name="connsiteY2" fmla="*/ 2289536 h 3102880"/>
              <a:gd name="connsiteX3" fmla="*/ 423027 w 4487027"/>
              <a:gd name="connsiteY3" fmla="*/ 1324336 h 3102880"/>
              <a:gd name="connsiteX4" fmla="*/ 1621907 w 4487027"/>
              <a:gd name="connsiteY4" fmla="*/ 1060176 h 3102880"/>
              <a:gd name="connsiteX5" fmla="*/ 1896227 w 4487027"/>
              <a:gd name="connsiteY5" fmla="*/ 1578336 h 3102880"/>
              <a:gd name="connsiteX6" fmla="*/ 2414387 w 4487027"/>
              <a:gd name="connsiteY6" fmla="*/ 1050016 h 3102880"/>
              <a:gd name="connsiteX7" fmla="*/ 2932547 w 4487027"/>
              <a:gd name="connsiteY7" fmla="*/ 470896 h 3102880"/>
              <a:gd name="connsiteX8" fmla="*/ 3176387 w 4487027"/>
              <a:gd name="connsiteY8" fmla="*/ 23856 h 3102880"/>
              <a:gd name="connsiteX9" fmla="*/ 4121267 w 4487027"/>
              <a:gd name="connsiteY9" fmla="*/ 196576 h 3102880"/>
              <a:gd name="connsiteX10" fmla="*/ 4487027 w 4487027"/>
              <a:gd name="connsiteY10" fmla="*/ 1324336 h 3102880"/>
              <a:gd name="connsiteX0" fmla="*/ 879855 w 4496815"/>
              <a:gd name="connsiteY0" fmla="*/ 2777216 h 3118124"/>
              <a:gd name="connsiteX1" fmla="*/ 229615 w 4496815"/>
              <a:gd name="connsiteY1" fmla="*/ 3082016 h 3118124"/>
              <a:gd name="connsiteX2" fmla="*/ 6095 w 4496815"/>
              <a:gd name="connsiteY2" fmla="*/ 2045696 h 3118124"/>
              <a:gd name="connsiteX3" fmla="*/ 432815 w 4496815"/>
              <a:gd name="connsiteY3" fmla="*/ 1324336 h 3118124"/>
              <a:gd name="connsiteX4" fmla="*/ 1631695 w 4496815"/>
              <a:gd name="connsiteY4" fmla="*/ 1060176 h 3118124"/>
              <a:gd name="connsiteX5" fmla="*/ 1906015 w 4496815"/>
              <a:gd name="connsiteY5" fmla="*/ 1578336 h 3118124"/>
              <a:gd name="connsiteX6" fmla="*/ 2424175 w 4496815"/>
              <a:gd name="connsiteY6" fmla="*/ 1050016 h 3118124"/>
              <a:gd name="connsiteX7" fmla="*/ 2942335 w 4496815"/>
              <a:gd name="connsiteY7" fmla="*/ 470896 h 3118124"/>
              <a:gd name="connsiteX8" fmla="*/ 3186175 w 4496815"/>
              <a:gd name="connsiteY8" fmla="*/ 23856 h 3118124"/>
              <a:gd name="connsiteX9" fmla="*/ 4131055 w 4496815"/>
              <a:gd name="connsiteY9" fmla="*/ 196576 h 3118124"/>
              <a:gd name="connsiteX10" fmla="*/ 4496815 w 4496815"/>
              <a:gd name="connsiteY10" fmla="*/ 1324336 h 3118124"/>
              <a:gd name="connsiteX0" fmla="*/ 899544 w 4516504"/>
              <a:gd name="connsiteY0" fmla="*/ 2777216 h 3113556"/>
              <a:gd name="connsiteX1" fmla="*/ 249304 w 4516504"/>
              <a:gd name="connsiteY1" fmla="*/ 3082016 h 3113556"/>
              <a:gd name="connsiteX2" fmla="*/ 5464 w 4516504"/>
              <a:gd name="connsiteY2" fmla="*/ 2116816 h 3113556"/>
              <a:gd name="connsiteX3" fmla="*/ 452504 w 4516504"/>
              <a:gd name="connsiteY3" fmla="*/ 1324336 h 3113556"/>
              <a:gd name="connsiteX4" fmla="*/ 1651384 w 4516504"/>
              <a:gd name="connsiteY4" fmla="*/ 1060176 h 3113556"/>
              <a:gd name="connsiteX5" fmla="*/ 1925704 w 4516504"/>
              <a:gd name="connsiteY5" fmla="*/ 1578336 h 3113556"/>
              <a:gd name="connsiteX6" fmla="*/ 2443864 w 4516504"/>
              <a:gd name="connsiteY6" fmla="*/ 1050016 h 3113556"/>
              <a:gd name="connsiteX7" fmla="*/ 2962024 w 4516504"/>
              <a:gd name="connsiteY7" fmla="*/ 470896 h 3113556"/>
              <a:gd name="connsiteX8" fmla="*/ 3205864 w 4516504"/>
              <a:gd name="connsiteY8" fmla="*/ 23856 h 3113556"/>
              <a:gd name="connsiteX9" fmla="*/ 4150744 w 4516504"/>
              <a:gd name="connsiteY9" fmla="*/ 196576 h 3113556"/>
              <a:gd name="connsiteX10" fmla="*/ 4516504 w 4516504"/>
              <a:gd name="connsiteY10" fmla="*/ 1324336 h 3113556"/>
              <a:gd name="connsiteX0" fmla="*/ 2177025 w 4543035"/>
              <a:gd name="connsiteY0" fmla="*/ 3621766 h 3675069"/>
              <a:gd name="connsiteX1" fmla="*/ 275835 w 4543035"/>
              <a:gd name="connsiteY1" fmla="*/ 3082016 h 3675069"/>
              <a:gd name="connsiteX2" fmla="*/ 31995 w 4543035"/>
              <a:gd name="connsiteY2" fmla="*/ 2116816 h 3675069"/>
              <a:gd name="connsiteX3" fmla="*/ 479035 w 4543035"/>
              <a:gd name="connsiteY3" fmla="*/ 1324336 h 3675069"/>
              <a:gd name="connsiteX4" fmla="*/ 1677915 w 4543035"/>
              <a:gd name="connsiteY4" fmla="*/ 1060176 h 3675069"/>
              <a:gd name="connsiteX5" fmla="*/ 1952235 w 4543035"/>
              <a:gd name="connsiteY5" fmla="*/ 1578336 h 3675069"/>
              <a:gd name="connsiteX6" fmla="*/ 2470395 w 4543035"/>
              <a:gd name="connsiteY6" fmla="*/ 1050016 h 3675069"/>
              <a:gd name="connsiteX7" fmla="*/ 2988555 w 4543035"/>
              <a:gd name="connsiteY7" fmla="*/ 470896 h 3675069"/>
              <a:gd name="connsiteX8" fmla="*/ 3232395 w 4543035"/>
              <a:gd name="connsiteY8" fmla="*/ 23856 h 3675069"/>
              <a:gd name="connsiteX9" fmla="*/ 4177275 w 4543035"/>
              <a:gd name="connsiteY9" fmla="*/ 196576 h 3675069"/>
              <a:gd name="connsiteX10" fmla="*/ 4543035 w 4543035"/>
              <a:gd name="connsiteY10" fmla="*/ 1324336 h 3675069"/>
              <a:gd name="connsiteX0" fmla="*/ 2196382 w 4562392"/>
              <a:gd name="connsiteY0" fmla="*/ 3621766 h 3621766"/>
              <a:gd name="connsiteX1" fmla="*/ 2586274 w 4562392"/>
              <a:gd name="connsiteY1" fmla="*/ 2483846 h 3621766"/>
              <a:gd name="connsiteX2" fmla="*/ 295192 w 4562392"/>
              <a:gd name="connsiteY2" fmla="*/ 3082016 h 3621766"/>
              <a:gd name="connsiteX3" fmla="*/ 51352 w 4562392"/>
              <a:gd name="connsiteY3" fmla="*/ 2116816 h 3621766"/>
              <a:gd name="connsiteX4" fmla="*/ 498392 w 4562392"/>
              <a:gd name="connsiteY4" fmla="*/ 1324336 h 3621766"/>
              <a:gd name="connsiteX5" fmla="*/ 1697272 w 4562392"/>
              <a:gd name="connsiteY5" fmla="*/ 1060176 h 3621766"/>
              <a:gd name="connsiteX6" fmla="*/ 1971592 w 4562392"/>
              <a:gd name="connsiteY6" fmla="*/ 1578336 h 3621766"/>
              <a:gd name="connsiteX7" fmla="*/ 2489752 w 4562392"/>
              <a:gd name="connsiteY7" fmla="*/ 1050016 h 3621766"/>
              <a:gd name="connsiteX8" fmla="*/ 3007912 w 4562392"/>
              <a:gd name="connsiteY8" fmla="*/ 470896 h 3621766"/>
              <a:gd name="connsiteX9" fmla="*/ 3251752 w 4562392"/>
              <a:gd name="connsiteY9" fmla="*/ 23856 h 3621766"/>
              <a:gd name="connsiteX10" fmla="*/ 4196632 w 4562392"/>
              <a:gd name="connsiteY10" fmla="*/ 196576 h 3621766"/>
              <a:gd name="connsiteX11" fmla="*/ 4562392 w 4562392"/>
              <a:gd name="connsiteY11" fmla="*/ 1324336 h 3621766"/>
              <a:gd name="connsiteX0" fmla="*/ 2158497 w 4524507"/>
              <a:gd name="connsiteY0" fmla="*/ 3621766 h 3621766"/>
              <a:gd name="connsiteX1" fmla="*/ 2548389 w 4524507"/>
              <a:gd name="connsiteY1" fmla="*/ 2483846 h 3621766"/>
              <a:gd name="connsiteX2" fmla="*/ 1602239 w 4524507"/>
              <a:gd name="connsiteY2" fmla="*/ 1829796 h 3621766"/>
              <a:gd name="connsiteX3" fmla="*/ 257307 w 4524507"/>
              <a:gd name="connsiteY3" fmla="*/ 3082016 h 3621766"/>
              <a:gd name="connsiteX4" fmla="*/ 13467 w 4524507"/>
              <a:gd name="connsiteY4" fmla="*/ 2116816 h 3621766"/>
              <a:gd name="connsiteX5" fmla="*/ 460507 w 4524507"/>
              <a:gd name="connsiteY5" fmla="*/ 1324336 h 3621766"/>
              <a:gd name="connsiteX6" fmla="*/ 1659387 w 4524507"/>
              <a:gd name="connsiteY6" fmla="*/ 1060176 h 3621766"/>
              <a:gd name="connsiteX7" fmla="*/ 1933707 w 4524507"/>
              <a:gd name="connsiteY7" fmla="*/ 1578336 h 3621766"/>
              <a:gd name="connsiteX8" fmla="*/ 2451867 w 4524507"/>
              <a:gd name="connsiteY8" fmla="*/ 1050016 h 3621766"/>
              <a:gd name="connsiteX9" fmla="*/ 2970027 w 4524507"/>
              <a:gd name="connsiteY9" fmla="*/ 470896 h 3621766"/>
              <a:gd name="connsiteX10" fmla="*/ 3213867 w 4524507"/>
              <a:gd name="connsiteY10" fmla="*/ 23856 h 3621766"/>
              <a:gd name="connsiteX11" fmla="*/ 4158747 w 4524507"/>
              <a:gd name="connsiteY11" fmla="*/ 196576 h 3621766"/>
              <a:gd name="connsiteX12" fmla="*/ 4524507 w 4524507"/>
              <a:gd name="connsiteY12" fmla="*/ 1324336 h 3621766"/>
              <a:gd name="connsiteX0" fmla="*/ 2158497 w 4524507"/>
              <a:gd name="connsiteY0" fmla="*/ 3621766 h 3621766"/>
              <a:gd name="connsiteX1" fmla="*/ 2548389 w 4524507"/>
              <a:gd name="connsiteY1" fmla="*/ 2483846 h 3621766"/>
              <a:gd name="connsiteX2" fmla="*/ 1602239 w 4524507"/>
              <a:gd name="connsiteY2" fmla="*/ 1829796 h 3621766"/>
              <a:gd name="connsiteX3" fmla="*/ 257307 w 4524507"/>
              <a:gd name="connsiteY3" fmla="*/ 3082016 h 3621766"/>
              <a:gd name="connsiteX4" fmla="*/ 13467 w 4524507"/>
              <a:gd name="connsiteY4" fmla="*/ 2116816 h 3621766"/>
              <a:gd name="connsiteX5" fmla="*/ 460507 w 4524507"/>
              <a:gd name="connsiteY5" fmla="*/ 1324336 h 3621766"/>
              <a:gd name="connsiteX6" fmla="*/ 1659387 w 4524507"/>
              <a:gd name="connsiteY6" fmla="*/ 1060176 h 3621766"/>
              <a:gd name="connsiteX7" fmla="*/ 1933707 w 4524507"/>
              <a:gd name="connsiteY7" fmla="*/ 1578336 h 3621766"/>
              <a:gd name="connsiteX8" fmla="*/ 2451867 w 4524507"/>
              <a:gd name="connsiteY8" fmla="*/ 1050016 h 3621766"/>
              <a:gd name="connsiteX9" fmla="*/ 2970027 w 4524507"/>
              <a:gd name="connsiteY9" fmla="*/ 470896 h 3621766"/>
              <a:gd name="connsiteX10" fmla="*/ 3213867 w 4524507"/>
              <a:gd name="connsiteY10" fmla="*/ 23856 h 3621766"/>
              <a:gd name="connsiteX11" fmla="*/ 4158747 w 4524507"/>
              <a:gd name="connsiteY11" fmla="*/ 196576 h 3621766"/>
              <a:gd name="connsiteX12" fmla="*/ 4524507 w 4524507"/>
              <a:gd name="connsiteY12" fmla="*/ 1324336 h 3621766"/>
              <a:gd name="connsiteX0" fmla="*/ 2158497 w 4524507"/>
              <a:gd name="connsiteY0" fmla="*/ 3621766 h 3621766"/>
              <a:gd name="connsiteX1" fmla="*/ 2548389 w 4524507"/>
              <a:gd name="connsiteY1" fmla="*/ 2483846 h 3621766"/>
              <a:gd name="connsiteX2" fmla="*/ 1602239 w 4524507"/>
              <a:gd name="connsiteY2" fmla="*/ 1829796 h 3621766"/>
              <a:gd name="connsiteX3" fmla="*/ 257307 w 4524507"/>
              <a:gd name="connsiteY3" fmla="*/ 3082016 h 3621766"/>
              <a:gd name="connsiteX4" fmla="*/ 13467 w 4524507"/>
              <a:gd name="connsiteY4" fmla="*/ 2116816 h 3621766"/>
              <a:gd name="connsiteX5" fmla="*/ 460507 w 4524507"/>
              <a:gd name="connsiteY5" fmla="*/ 1324336 h 3621766"/>
              <a:gd name="connsiteX6" fmla="*/ 1659387 w 4524507"/>
              <a:gd name="connsiteY6" fmla="*/ 1060176 h 3621766"/>
              <a:gd name="connsiteX7" fmla="*/ 1933707 w 4524507"/>
              <a:gd name="connsiteY7" fmla="*/ 1578336 h 3621766"/>
              <a:gd name="connsiteX8" fmla="*/ 2451867 w 4524507"/>
              <a:gd name="connsiteY8" fmla="*/ 1050016 h 3621766"/>
              <a:gd name="connsiteX9" fmla="*/ 2970027 w 4524507"/>
              <a:gd name="connsiteY9" fmla="*/ 470896 h 3621766"/>
              <a:gd name="connsiteX10" fmla="*/ 3213867 w 4524507"/>
              <a:gd name="connsiteY10" fmla="*/ 23856 h 3621766"/>
              <a:gd name="connsiteX11" fmla="*/ 4158747 w 4524507"/>
              <a:gd name="connsiteY11" fmla="*/ 196576 h 3621766"/>
              <a:gd name="connsiteX12" fmla="*/ 4524507 w 4524507"/>
              <a:gd name="connsiteY12" fmla="*/ 1324336 h 3621766"/>
              <a:gd name="connsiteX0" fmla="*/ 2158094 w 4524104"/>
              <a:gd name="connsiteY0" fmla="*/ 3621766 h 3621766"/>
              <a:gd name="connsiteX1" fmla="*/ 2547986 w 4524104"/>
              <a:gd name="connsiteY1" fmla="*/ 2483846 h 3621766"/>
              <a:gd name="connsiteX2" fmla="*/ 1582786 w 4524104"/>
              <a:gd name="connsiteY2" fmla="*/ 1880596 h 3621766"/>
              <a:gd name="connsiteX3" fmla="*/ 256904 w 4524104"/>
              <a:gd name="connsiteY3" fmla="*/ 3082016 h 3621766"/>
              <a:gd name="connsiteX4" fmla="*/ 13064 w 4524104"/>
              <a:gd name="connsiteY4" fmla="*/ 2116816 h 3621766"/>
              <a:gd name="connsiteX5" fmla="*/ 460104 w 4524104"/>
              <a:gd name="connsiteY5" fmla="*/ 1324336 h 3621766"/>
              <a:gd name="connsiteX6" fmla="*/ 1658984 w 4524104"/>
              <a:gd name="connsiteY6" fmla="*/ 1060176 h 3621766"/>
              <a:gd name="connsiteX7" fmla="*/ 1933304 w 4524104"/>
              <a:gd name="connsiteY7" fmla="*/ 1578336 h 3621766"/>
              <a:gd name="connsiteX8" fmla="*/ 2451464 w 4524104"/>
              <a:gd name="connsiteY8" fmla="*/ 1050016 h 3621766"/>
              <a:gd name="connsiteX9" fmla="*/ 2969624 w 4524104"/>
              <a:gd name="connsiteY9" fmla="*/ 470896 h 3621766"/>
              <a:gd name="connsiteX10" fmla="*/ 3213464 w 4524104"/>
              <a:gd name="connsiteY10" fmla="*/ 23856 h 3621766"/>
              <a:gd name="connsiteX11" fmla="*/ 4158344 w 4524104"/>
              <a:gd name="connsiteY11" fmla="*/ 196576 h 3621766"/>
              <a:gd name="connsiteX12" fmla="*/ 4524104 w 4524104"/>
              <a:gd name="connsiteY12" fmla="*/ 1324336 h 3621766"/>
              <a:gd name="connsiteX0" fmla="*/ 2149982 w 4515992"/>
              <a:gd name="connsiteY0" fmla="*/ 3621766 h 3621766"/>
              <a:gd name="connsiteX1" fmla="*/ 2539874 w 4515992"/>
              <a:gd name="connsiteY1" fmla="*/ 2483846 h 3621766"/>
              <a:gd name="connsiteX2" fmla="*/ 1574674 w 4515992"/>
              <a:gd name="connsiteY2" fmla="*/ 1880596 h 3621766"/>
              <a:gd name="connsiteX3" fmla="*/ 793623 w 4515992"/>
              <a:gd name="connsiteY3" fmla="*/ 2807696 h 3621766"/>
              <a:gd name="connsiteX4" fmla="*/ 248792 w 4515992"/>
              <a:gd name="connsiteY4" fmla="*/ 3082016 h 3621766"/>
              <a:gd name="connsiteX5" fmla="*/ 4952 w 4515992"/>
              <a:gd name="connsiteY5" fmla="*/ 2116816 h 3621766"/>
              <a:gd name="connsiteX6" fmla="*/ 451992 w 4515992"/>
              <a:gd name="connsiteY6" fmla="*/ 1324336 h 3621766"/>
              <a:gd name="connsiteX7" fmla="*/ 1650872 w 4515992"/>
              <a:gd name="connsiteY7" fmla="*/ 1060176 h 3621766"/>
              <a:gd name="connsiteX8" fmla="*/ 1925192 w 4515992"/>
              <a:gd name="connsiteY8" fmla="*/ 1578336 h 3621766"/>
              <a:gd name="connsiteX9" fmla="*/ 2443352 w 4515992"/>
              <a:gd name="connsiteY9" fmla="*/ 1050016 h 3621766"/>
              <a:gd name="connsiteX10" fmla="*/ 2961512 w 4515992"/>
              <a:gd name="connsiteY10" fmla="*/ 470896 h 3621766"/>
              <a:gd name="connsiteX11" fmla="*/ 3205352 w 4515992"/>
              <a:gd name="connsiteY11" fmla="*/ 23856 h 3621766"/>
              <a:gd name="connsiteX12" fmla="*/ 4150232 w 4515992"/>
              <a:gd name="connsiteY12" fmla="*/ 196576 h 3621766"/>
              <a:gd name="connsiteX13" fmla="*/ 4515992 w 4515992"/>
              <a:gd name="connsiteY13" fmla="*/ 1324336 h 3621766"/>
              <a:gd name="connsiteX0" fmla="*/ 2149982 w 4515992"/>
              <a:gd name="connsiteY0" fmla="*/ 3621766 h 3621766"/>
              <a:gd name="connsiteX1" fmla="*/ 2539874 w 4515992"/>
              <a:gd name="connsiteY1" fmla="*/ 2502896 h 3621766"/>
              <a:gd name="connsiteX2" fmla="*/ 1574674 w 4515992"/>
              <a:gd name="connsiteY2" fmla="*/ 1880596 h 3621766"/>
              <a:gd name="connsiteX3" fmla="*/ 793623 w 4515992"/>
              <a:gd name="connsiteY3" fmla="*/ 2807696 h 3621766"/>
              <a:gd name="connsiteX4" fmla="*/ 248792 w 4515992"/>
              <a:gd name="connsiteY4" fmla="*/ 3082016 h 3621766"/>
              <a:gd name="connsiteX5" fmla="*/ 4952 w 4515992"/>
              <a:gd name="connsiteY5" fmla="*/ 2116816 h 3621766"/>
              <a:gd name="connsiteX6" fmla="*/ 451992 w 4515992"/>
              <a:gd name="connsiteY6" fmla="*/ 1324336 h 3621766"/>
              <a:gd name="connsiteX7" fmla="*/ 1650872 w 4515992"/>
              <a:gd name="connsiteY7" fmla="*/ 1060176 h 3621766"/>
              <a:gd name="connsiteX8" fmla="*/ 1925192 w 4515992"/>
              <a:gd name="connsiteY8" fmla="*/ 1578336 h 3621766"/>
              <a:gd name="connsiteX9" fmla="*/ 2443352 w 4515992"/>
              <a:gd name="connsiteY9" fmla="*/ 1050016 h 3621766"/>
              <a:gd name="connsiteX10" fmla="*/ 2961512 w 4515992"/>
              <a:gd name="connsiteY10" fmla="*/ 470896 h 3621766"/>
              <a:gd name="connsiteX11" fmla="*/ 3205352 w 4515992"/>
              <a:gd name="connsiteY11" fmla="*/ 23856 h 3621766"/>
              <a:gd name="connsiteX12" fmla="*/ 4150232 w 4515992"/>
              <a:gd name="connsiteY12" fmla="*/ 196576 h 3621766"/>
              <a:gd name="connsiteX13" fmla="*/ 4515992 w 4515992"/>
              <a:gd name="connsiteY13" fmla="*/ 1324336 h 3621766"/>
              <a:gd name="connsiteX0" fmla="*/ 2149982 w 4515992"/>
              <a:gd name="connsiteY0" fmla="*/ 3621766 h 3621766"/>
              <a:gd name="connsiteX1" fmla="*/ 2514474 w 4515992"/>
              <a:gd name="connsiteY1" fmla="*/ 2509246 h 3621766"/>
              <a:gd name="connsiteX2" fmla="*/ 1574674 w 4515992"/>
              <a:gd name="connsiteY2" fmla="*/ 1880596 h 3621766"/>
              <a:gd name="connsiteX3" fmla="*/ 793623 w 4515992"/>
              <a:gd name="connsiteY3" fmla="*/ 2807696 h 3621766"/>
              <a:gd name="connsiteX4" fmla="*/ 248792 w 4515992"/>
              <a:gd name="connsiteY4" fmla="*/ 3082016 h 3621766"/>
              <a:gd name="connsiteX5" fmla="*/ 4952 w 4515992"/>
              <a:gd name="connsiteY5" fmla="*/ 2116816 h 3621766"/>
              <a:gd name="connsiteX6" fmla="*/ 451992 w 4515992"/>
              <a:gd name="connsiteY6" fmla="*/ 1324336 h 3621766"/>
              <a:gd name="connsiteX7" fmla="*/ 1650872 w 4515992"/>
              <a:gd name="connsiteY7" fmla="*/ 1060176 h 3621766"/>
              <a:gd name="connsiteX8" fmla="*/ 1925192 w 4515992"/>
              <a:gd name="connsiteY8" fmla="*/ 1578336 h 3621766"/>
              <a:gd name="connsiteX9" fmla="*/ 2443352 w 4515992"/>
              <a:gd name="connsiteY9" fmla="*/ 1050016 h 3621766"/>
              <a:gd name="connsiteX10" fmla="*/ 2961512 w 4515992"/>
              <a:gd name="connsiteY10" fmla="*/ 470896 h 3621766"/>
              <a:gd name="connsiteX11" fmla="*/ 3205352 w 4515992"/>
              <a:gd name="connsiteY11" fmla="*/ 23856 h 3621766"/>
              <a:gd name="connsiteX12" fmla="*/ 4150232 w 4515992"/>
              <a:gd name="connsiteY12" fmla="*/ 196576 h 3621766"/>
              <a:gd name="connsiteX13" fmla="*/ 4515992 w 4515992"/>
              <a:gd name="connsiteY13" fmla="*/ 1324336 h 3621766"/>
              <a:gd name="connsiteX0" fmla="*/ 2149982 w 4515992"/>
              <a:gd name="connsiteY0" fmla="*/ 3621766 h 3621766"/>
              <a:gd name="connsiteX1" fmla="*/ 2590674 w 4515992"/>
              <a:gd name="connsiteY1" fmla="*/ 2591796 h 3621766"/>
              <a:gd name="connsiteX2" fmla="*/ 1574674 w 4515992"/>
              <a:gd name="connsiteY2" fmla="*/ 1880596 h 3621766"/>
              <a:gd name="connsiteX3" fmla="*/ 793623 w 4515992"/>
              <a:gd name="connsiteY3" fmla="*/ 2807696 h 3621766"/>
              <a:gd name="connsiteX4" fmla="*/ 248792 w 4515992"/>
              <a:gd name="connsiteY4" fmla="*/ 3082016 h 3621766"/>
              <a:gd name="connsiteX5" fmla="*/ 4952 w 4515992"/>
              <a:gd name="connsiteY5" fmla="*/ 2116816 h 3621766"/>
              <a:gd name="connsiteX6" fmla="*/ 451992 w 4515992"/>
              <a:gd name="connsiteY6" fmla="*/ 1324336 h 3621766"/>
              <a:gd name="connsiteX7" fmla="*/ 1650872 w 4515992"/>
              <a:gd name="connsiteY7" fmla="*/ 1060176 h 3621766"/>
              <a:gd name="connsiteX8" fmla="*/ 1925192 w 4515992"/>
              <a:gd name="connsiteY8" fmla="*/ 1578336 h 3621766"/>
              <a:gd name="connsiteX9" fmla="*/ 2443352 w 4515992"/>
              <a:gd name="connsiteY9" fmla="*/ 1050016 h 3621766"/>
              <a:gd name="connsiteX10" fmla="*/ 2961512 w 4515992"/>
              <a:gd name="connsiteY10" fmla="*/ 470896 h 3621766"/>
              <a:gd name="connsiteX11" fmla="*/ 3205352 w 4515992"/>
              <a:gd name="connsiteY11" fmla="*/ 23856 h 3621766"/>
              <a:gd name="connsiteX12" fmla="*/ 4150232 w 4515992"/>
              <a:gd name="connsiteY12" fmla="*/ 196576 h 3621766"/>
              <a:gd name="connsiteX13" fmla="*/ 4515992 w 4515992"/>
              <a:gd name="connsiteY13" fmla="*/ 1324336 h 3621766"/>
              <a:gd name="connsiteX0" fmla="*/ 2149982 w 4515992"/>
              <a:gd name="connsiteY0" fmla="*/ 3621766 h 3621766"/>
              <a:gd name="connsiteX1" fmla="*/ 2552574 w 4515992"/>
              <a:gd name="connsiteY1" fmla="*/ 2591796 h 3621766"/>
              <a:gd name="connsiteX2" fmla="*/ 1574674 w 4515992"/>
              <a:gd name="connsiteY2" fmla="*/ 1880596 h 3621766"/>
              <a:gd name="connsiteX3" fmla="*/ 793623 w 4515992"/>
              <a:gd name="connsiteY3" fmla="*/ 2807696 h 3621766"/>
              <a:gd name="connsiteX4" fmla="*/ 248792 w 4515992"/>
              <a:gd name="connsiteY4" fmla="*/ 3082016 h 3621766"/>
              <a:gd name="connsiteX5" fmla="*/ 4952 w 4515992"/>
              <a:gd name="connsiteY5" fmla="*/ 2116816 h 3621766"/>
              <a:gd name="connsiteX6" fmla="*/ 451992 w 4515992"/>
              <a:gd name="connsiteY6" fmla="*/ 1324336 h 3621766"/>
              <a:gd name="connsiteX7" fmla="*/ 1650872 w 4515992"/>
              <a:gd name="connsiteY7" fmla="*/ 1060176 h 3621766"/>
              <a:gd name="connsiteX8" fmla="*/ 1925192 w 4515992"/>
              <a:gd name="connsiteY8" fmla="*/ 1578336 h 3621766"/>
              <a:gd name="connsiteX9" fmla="*/ 2443352 w 4515992"/>
              <a:gd name="connsiteY9" fmla="*/ 1050016 h 3621766"/>
              <a:gd name="connsiteX10" fmla="*/ 2961512 w 4515992"/>
              <a:gd name="connsiteY10" fmla="*/ 470896 h 3621766"/>
              <a:gd name="connsiteX11" fmla="*/ 3205352 w 4515992"/>
              <a:gd name="connsiteY11" fmla="*/ 23856 h 3621766"/>
              <a:gd name="connsiteX12" fmla="*/ 4150232 w 4515992"/>
              <a:gd name="connsiteY12" fmla="*/ 196576 h 3621766"/>
              <a:gd name="connsiteX13" fmla="*/ 4515992 w 4515992"/>
              <a:gd name="connsiteY13" fmla="*/ 1324336 h 3621766"/>
              <a:gd name="connsiteX0" fmla="*/ 2149982 w 4603456"/>
              <a:gd name="connsiteY0" fmla="*/ 3621766 h 3621766"/>
              <a:gd name="connsiteX1" fmla="*/ 2552574 w 4603456"/>
              <a:gd name="connsiteY1" fmla="*/ 2591796 h 3621766"/>
              <a:gd name="connsiteX2" fmla="*/ 1574674 w 4603456"/>
              <a:gd name="connsiteY2" fmla="*/ 1880596 h 3621766"/>
              <a:gd name="connsiteX3" fmla="*/ 793623 w 4603456"/>
              <a:gd name="connsiteY3" fmla="*/ 2807696 h 3621766"/>
              <a:gd name="connsiteX4" fmla="*/ 248792 w 4603456"/>
              <a:gd name="connsiteY4" fmla="*/ 3082016 h 3621766"/>
              <a:gd name="connsiteX5" fmla="*/ 4952 w 4603456"/>
              <a:gd name="connsiteY5" fmla="*/ 2116816 h 3621766"/>
              <a:gd name="connsiteX6" fmla="*/ 451992 w 4603456"/>
              <a:gd name="connsiteY6" fmla="*/ 1324336 h 3621766"/>
              <a:gd name="connsiteX7" fmla="*/ 1650872 w 4603456"/>
              <a:gd name="connsiteY7" fmla="*/ 1060176 h 3621766"/>
              <a:gd name="connsiteX8" fmla="*/ 1925192 w 4603456"/>
              <a:gd name="connsiteY8" fmla="*/ 1578336 h 3621766"/>
              <a:gd name="connsiteX9" fmla="*/ 2443352 w 4603456"/>
              <a:gd name="connsiteY9" fmla="*/ 1050016 h 3621766"/>
              <a:gd name="connsiteX10" fmla="*/ 2961512 w 4603456"/>
              <a:gd name="connsiteY10" fmla="*/ 470896 h 3621766"/>
              <a:gd name="connsiteX11" fmla="*/ 3205352 w 4603456"/>
              <a:gd name="connsiteY11" fmla="*/ 23856 h 3621766"/>
              <a:gd name="connsiteX12" fmla="*/ 4150232 w 4603456"/>
              <a:gd name="connsiteY12" fmla="*/ 196576 h 3621766"/>
              <a:gd name="connsiteX13" fmla="*/ 4603456 w 4603456"/>
              <a:gd name="connsiteY13" fmla="*/ 1324336 h 3621766"/>
              <a:gd name="connsiteX0" fmla="*/ 2150016 w 4603490"/>
              <a:gd name="connsiteY0" fmla="*/ 3621766 h 3621766"/>
              <a:gd name="connsiteX1" fmla="*/ 2552608 w 4603490"/>
              <a:gd name="connsiteY1" fmla="*/ 2591796 h 3621766"/>
              <a:gd name="connsiteX2" fmla="*/ 1574708 w 4603490"/>
              <a:gd name="connsiteY2" fmla="*/ 1880596 h 3621766"/>
              <a:gd name="connsiteX3" fmla="*/ 801608 w 4603490"/>
              <a:gd name="connsiteY3" fmla="*/ 2934917 h 3621766"/>
              <a:gd name="connsiteX4" fmla="*/ 248826 w 4603490"/>
              <a:gd name="connsiteY4" fmla="*/ 3082016 h 3621766"/>
              <a:gd name="connsiteX5" fmla="*/ 4986 w 4603490"/>
              <a:gd name="connsiteY5" fmla="*/ 2116816 h 3621766"/>
              <a:gd name="connsiteX6" fmla="*/ 452026 w 4603490"/>
              <a:gd name="connsiteY6" fmla="*/ 1324336 h 3621766"/>
              <a:gd name="connsiteX7" fmla="*/ 1650906 w 4603490"/>
              <a:gd name="connsiteY7" fmla="*/ 1060176 h 3621766"/>
              <a:gd name="connsiteX8" fmla="*/ 1925226 w 4603490"/>
              <a:gd name="connsiteY8" fmla="*/ 1578336 h 3621766"/>
              <a:gd name="connsiteX9" fmla="*/ 2443386 w 4603490"/>
              <a:gd name="connsiteY9" fmla="*/ 1050016 h 3621766"/>
              <a:gd name="connsiteX10" fmla="*/ 2961546 w 4603490"/>
              <a:gd name="connsiteY10" fmla="*/ 470896 h 3621766"/>
              <a:gd name="connsiteX11" fmla="*/ 3205386 w 4603490"/>
              <a:gd name="connsiteY11" fmla="*/ 23856 h 3621766"/>
              <a:gd name="connsiteX12" fmla="*/ 4150266 w 4603490"/>
              <a:gd name="connsiteY12" fmla="*/ 196576 h 3621766"/>
              <a:gd name="connsiteX13" fmla="*/ 4603490 w 4603490"/>
              <a:gd name="connsiteY13" fmla="*/ 1324336 h 3621766"/>
              <a:gd name="connsiteX0" fmla="*/ 2150016 w 4603490"/>
              <a:gd name="connsiteY0" fmla="*/ 3621766 h 3621766"/>
              <a:gd name="connsiteX1" fmla="*/ 2552608 w 4603490"/>
              <a:gd name="connsiteY1" fmla="*/ 2591796 h 3621766"/>
              <a:gd name="connsiteX2" fmla="*/ 1455439 w 4603490"/>
              <a:gd name="connsiteY2" fmla="*/ 1880596 h 3621766"/>
              <a:gd name="connsiteX3" fmla="*/ 801608 w 4603490"/>
              <a:gd name="connsiteY3" fmla="*/ 2934917 h 3621766"/>
              <a:gd name="connsiteX4" fmla="*/ 248826 w 4603490"/>
              <a:gd name="connsiteY4" fmla="*/ 3082016 h 3621766"/>
              <a:gd name="connsiteX5" fmla="*/ 4986 w 4603490"/>
              <a:gd name="connsiteY5" fmla="*/ 2116816 h 3621766"/>
              <a:gd name="connsiteX6" fmla="*/ 452026 w 4603490"/>
              <a:gd name="connsiteY6" fmla="*/ 1324336 h 3621766"/>
              <a:gd name="connsiteX7" fmla="*/ 1650906 w 4603490"/>
              <a:gd name="connsiteY7" fmla="*/ 1060176 h 3621766"/>
              <a:gd name="connsiteX8" fmla="*/ 1925226 w 4603490"/>
              <a:gd name="connsiteY8" fmla="*/ 1578336 h 3621766"/>
              <a:gd name="connsiteX9" fmla="*/ 2443386 w 4603490"/>
              <a:gd name="connsiteY9" fmla="*/ 1050016 h 3621766"/>
              <a:gd name="connsiteX10" fmla="*/ 2961546 w 4603490"/>
              <a:gd name="connsiteY10" fmla="*/ 470896 h 3621766"/>
              <a:gd name="connsiteX11" fmla="*/ 3205386 w 4603490"/>
              <a:gd name="connsiteY11" fmla="*/ 23856 h 3621766"/>
              <a:gd name="connsiteX12" fmla="*/ 4150266 w 4603490"/>
              <a:gd name="connsiteY12" fmla="*/ 196576 h 3621766"/>
              <a:gd name="connsiteX13" fmla="*/ 4603490 w 4603490"/>
              <a:gd name="connsiteY13" fmla="*/ 1324336 h 3621766"/>
              <a:gd name="connsiteX0" fmla="*/ 2150016 w 4603490"/>
              <a:gd name="connsiteY0" fmla="*/ 3621766 h 3621766"/>
              <a:gd name="connsiteX1" fmla="*/ 2552608 w 4603490"/>
              <a:gd name="connsiteY1" fmla="*/ 2591796 h 3621766"/>
              <a:gd name="connsiteX2" fmla="*/ 1455439 w 4603490"/>
              <a:gd name="connsiteY2" fmla="*/ 1880596 h 3621766"/>
              <a:gd name="connsiteX3" fmla="*/ 801608 w 4603490"/>
              <a:gd name="connsiteY3" fmla="*/ 3022381 h 3621766"/>
              <a:gd name="connsiteX4" fmla="*/ 248826 w 4603490"/>
              <a:gd name="connsiteY4" fmla="*/ 3082016 h 3621766"/>
              <a:gd name="connsiteX5" fmla="*/ 4986 w 4603490"/>
              <a:gd name="connsiteY5" fmla="*/ 2116816 h 3621766"/>
              <a:gd name="connsiteX6" fmla="*/ 452026 w 4603490"/>
              <a:gd name="connsiteY6" fmla="*/ 1324336 h 3621766"/>
              <a:gd name="connsiteX7" fmla="*/ 1650906 w 4603490"/>
              <a:gd name="connsiteY7" fmla="*/ 1060176 h 3621766"/>
              <a:gd name="connsiteX8" fmla="*/ 1925226 w 4603490"/>
              <a:gd name="connsiteY8" fmla="*/ 1578336 h 3621766"/>
              <a:gd name="connsiteX9" fmla="*/ 2443386 w 4603490"/>
              <a:gd name="connsiteY9" fmla="*/ 1050016 h 3621766"/>
              <a:gd name="connsiteX10" fmla="*/ 2961546 w 4603490"/>
              <a:gd name="connsiteY10" fmla="*/ 470896 h 3621766"/>
              <a:gd name="connsiteX11" fmla="*/ 3205386 w 4603490"/>
              <a:gd name="connsiteY11" fmla="*/ 23856 h 3621766"/>
              <a:gd name="connsiteX12" fmla="*/ 4150266 w 4603490"/>
              <a:gd name="connsiteY12" fmla="*/ 196576 h 3621766"/>
              <a:gd name="connsiteX13" fmla="*/ 4603490 w 4603490"/>
              <a:gd name="connsiteY13" fmla="*/ 1324336 h 3621766"/>
              <a:gd name="connsiteX0" fmla="*/ 2149878 w 4603352"/>
              <a:gd name="connsiteY0" fmla="*/ 3621766 h 3621766"/>
              <a:gd name="connsiteX1" fmla="*/ 2552470 w 4603352"/>
              <a:gd name="connsiteY1" fmla="*/ 2591796 h 3621766"/>
              <a:gd name="connsiteX2" fmla="*/ 1455301 w 4603352"/>
              <a:gd name="connsiteY2" fmla="*/ 1880596 h 3621766"/>
              <a:gd name="connsiteX3" fmla="*/ 769665 w 4603352"/>
              <a:gd name="connsiteY3" fmla="*/ 3093943 h 3621766"/>
              <a:gd name="connsiteX4" fmla="*/ 248688 w 4603352"/>
              <a:gd name="connsiteY4" fmla="*/ 3082016 h 3621766"/>
              <a:gd name="connsiteX5" fmla="*/ 4848 w 4603352"/>
              <a:gd name="connsiteY5" fmla="*/ 2116816 h 3621766"/>
              <a:gd name="connsiteX6" fmla="*/ 451888 w 4603352"/>
              <a:gd name="connsiteY6" fmla="*/ 1324336 h 3621766"/>
              <a:gd name="connsiteX7" fmla="*/ 1650768 w 4603352"/>
              <a:gd name="connsiteY7" fmla="*/ 1060176 h 3621766"/>
              <a:gd name="connsiteX8" fmla="*/ 1925088 w 4603352"/>
              <a:gd name="connsiteY8" fmla="*/ 1578336 h 3621766"/>
              <a:gd name="connsiteX9" fmla="*/ 2443248 w 4603352"/>
              <a:gd name="connsiteY9" fmla="*/ 1050016 h 3621766"/>
              <a:gd name="connsiteX10" fmla="*/ 2961408 w 4603352"/>
              <a:gd name="connsiteY10" fmla="*/ 470896 h 3621766"/>
              <a:gd name="connsiteX11" fmla="*/ 3205248 w 4603352"/>
              <a:gd name="connsiteY11" fmla="*/ 23856 h 3621766"/>
              <a:gd name="connsiteX12" fmla="*/ 4150128 w 4603352"/>
              <a:gd name="connsiteY12" fmla="*/ 196576 h 3621766"/>
              <a:gd name="connsiteX13" fmla="*/ 4603352 w 4603352"/>
              <a:gd name="connsiteY13" fmla="*/ 1324336 h 3621766"/>
              <a:gd name="connsiteX0" fmla="*/ 2151682 w 4605156"/>
              <a:gd name="connsiteY0" fmla="*/ 3621766 h 3621766"/>
              <a:gd name="connsiteX1" fmla="*/ 2554274 w 4605156"/>
              <a:gd name="connsiteY1" fmla="*/ 2591796 h 3621766"/>
              <a:gd name="connsiteX2" fmla="*/ 1457105 w 4605156"/>
              <a:gd name="connsiteY2" fmla="*/ 1880596 h 3621766"/>
              <a:gd name="connsiteX3" fmla="*/ 771469 w 4605156"/>
              <a:gd name="connsiteY3" fmla="*/ 3093943 h 3621766"/>
              <a:gd name="connsiteX4" fmla="*/ 226638 w 4605156"/>
              <a:gd name="connsiteY4" fmla="*/ 3082016 h 3621766"/>
              <a:gd name="connsiteX5" fmla="*/ 6652 w 4605156"/>
              <a:gd name="connsiteY5" fmla="*/ 2116816 h 3621766"/>
              <a:gd name="connsiteX6" fmla="*/ 453692 w 4605156"/>
              <a:gd name="connsiteY6" fmla="*/ 1324336 h 3621766"/>
              <a:gd name="connsiteX7" fmla="*/ 1652572 w 4605156"/>
              <a:gd name="connsiteY7" fmla="*/ 1060176 h 3621766"/>
              <a:gd name="connsiteX8" fmla="*/ 1926892 w 4605156"/>
              <a:gd name="connsiteY8" fmla="*/ 1578336 h 3621766"/>
              <a:gd name="connsiteX9" fmla="*/ 2445052 w 4605156"/>
              <a:gd name="connsiteY9" fmla="*/ 1050016 h 3621766"/>
              <a:gd name="connsiteX10" fmla="*/ 2963212 w 4605156"/>
              <a:gd name="connsiteY10" fmla="*/ 470896 h 3621766"/>
              <a:gd name="connsiteX11" fmla="*/ 3207052 w 4605156"/>
              <a:gd name="connsiteY11" fmla="*/ 23856 h 3621766"/>
              <a:gd name="connsiteX12" fmla="*/ 4151932 w 4605156"/>
              <a:gd name="connsiteY12" fmla="*/ 196576 h 3621766"/>
              <a:gd name="connsiteX13" fmla="*/ 4605156 w 4605156"/>
              <a:gd name="connsiteY13" fmla="*/ 1324336 h 3621766"/>
              <a:gd name="connsiteX0" fmla="*/ 2155973 w 4609447"/>
              <a:gd name="connsiteY0" fmla="*/ 3621766 h 3621766"/>
              <a:gd name="connsiteX1" fmla="*/ 2558565 w 4609447"/>
              <a:gd name="connsiteY1" fmla="*/ 2591796 h 3621766"/>
              <a:gd name="connsiteX2" fmla="*/ 1461396 w 4609447"/>
              <a:gd name="connsiteY2" fmla="*/ 1880596 h 3621766"/>
              <a:gd name="connsiteX3" fmla="*/ 775760 w 4609447"/>
              <a:gd name="connsiteY3" fmla="*/ 3093943 h 3621766"/>
              <a:gd name="connsiteX4" fmla="*/ 191172 w 4609447"/>
              <a:gd name="connsiteY4" fmla="*/ 3089968 h 3621766"/>
              <a:gd name="connsiteX5" fmla="*/ 10943 w 4609447"/>
              <a:gd name="connsiteY5" fmla="*/ 2116816 h 3621766"/>
              <a:gd name="connsiteX6" fmla="*/ 457983 w 4609447"/>
              <a:gd name="connsiteY6" fmla="*/ 1324336 h 3621766"/>
              <a:gd name="connsiteX7" fmla="*/ 1656863 w 4609447"/>
              <a:gd name="connsiteY7" fmla="*/ 1060176 h 3621766"/>
              <a:gd name="connsiteX8" fmla="*/ 1931183 w 4609447"/>
              <a:gd name="connsiteY8" fmla="*/ 1578336 h 3621766"/>
              <a:gd name="connsiteX9" fmla="*/ 2449343 w 4609447"/>
              <a:gd name="connsiteY9" fmla="*/ 1050016 h 3621766"/>
              <a:gd name="connsiteX10" fmla="*/ 2967503 w 4609447"/>
              <a:gd name="connsiteY10" fmla="*/ 470896 h 3621766"/>
              <a:gd name="connsiteX11" fmla="*/ 3211343 w 4609447"/>
              <a:gd name="connsiteY11" fmla="*/ 23856 h 3621766"/>
              <a:gd name="connsiteX12" fmla="*/ 4156223 w 4609447"/>
              <a:gd name="connsiteY12" fmla="*/ 196576 h 3621766"/>
              <a:gd name="connsiteX13" fmla="*/ 4609447 w 4609447"/>
              <a:gd name="connsiteY13" fmla="*/ 1324336 h 3621766"/>
              <a:gd name="connsiteX0" fmla="*/ 2155973 w 4609447"/>
              <a:gd name="connsiteY0" fmla="*/ 3621766 h 3621766"/>
              <a:gd name="connsiteX1" fmla="*/ 2558565 w 4609447"/>
              <a:gd name="connsiteY1" fmla="*/ 2591796 h 3621766"/>
              <a:gd name="connsiteX2" fmla="*/ 1461396 w 4609447"/>
              <a:gd name="connsiteY2" fmla="*/ 1880596 h 3621766"/>
              <a:gd name="connsiteX3" fmla="*/ 775760 w 4609447"/>
              <a:gd name="connsiteY3" fmla="*/ 3093943 h 3621766"/>
              <a:gd name="connsiteX4" fmla="*/ 191172 w 4609447"/>
              <a:gd name="connsiteY4" fmla="*/ 3089968 h 3621766"/>
              <a:gd name="connsiteX5" fmla="*/ 10943 w 4609447"/>
              <a:gd name="connsiteY5" fmla="*/ 2116816 h 3621766"/>
              <a:gd name="connsiteX6" fmla="*/ 457983 w 4609447"/>
              <a:gd name="connsiteY6" fmla="*/ 1324336 h 3621766"/>
              <a:gd name="connsiteX7" fmla="*/ 1656863 w 4609447"/>
              <a:gd name="connsiteY7" fmla="*/ 1060176 h 3621766"/>
              <a:gd name="connsiteX8" fmla="*/ 1931183 w 4609447"/>
              <a:gd name="connsiteY8" fmla="*/ 1578336 h 3621766"/>
              <a:gd name="connsiteX9" fmla="*/ 2449343 w 4609447"/>
              <a:gd name="connsiteY9" fmla="*/ 1050016 h 3621766"/>
              <a:gd name="connsiteX10" fmla="*/ 2967503 w 4609447"/>
              <a:gd name="connsiteY10" fmla="*/ 470896 h 3621766"/>
              <a:gd name="connsiteX11" fmla="*/ 3211343 w 4609447"/>
              <a:gd name="connsiteY11" fmla="*/ 23856 h 3621766"/>
              <a:gd name="connsiteX12" fmla="*/ 4156223 w 4609447"/>
              <a:gd name="connsiteY12" fmla="*/ 196576 h 3621766"/>
              <a:gd name="connsiteX13" fmla="*/ 4609447 w 4609447"/>
              <a:gd name="connsiteY13" fmla="*/ 1324336 h 3621766"/>
              <a:gd name="connsiteX0" fmla="*/ 2155973 w 4609447"/>
              <a:gd name="connsiteY0" fmla="*/ 3621766 h 3621766"/>
              <a:gd name="connsiteX1" fmla="*/ 2558565 w 4609447"/>
              <a:gd name="connsiteY1" fmla="*/ 2591796 h 3621766"/>
              <a:gd name="connsiteX2" fmla="*/ 1413688 w 4609447"/>
              <a:gd name="connsiteY2" fmla="*/ 1872645 h 3621766"/>
              <a:gd name="connsiteX3" fmla="*/ 775760 w 4609447"/>
              <a:gd name="connsiteY3" fmla="*/ 3093943 h 3621766"/>
              <a:gd name="connsiteX4" fmla="*/ 191172 w 4609447"/>
              <a:gd name="connsiteY4" fmla="*/ 3089968 h 3621766"/>
              <a:gd name="connsiteX5" fmla="*/ 10943 w 4609447"/>
              <a:gd name="connsiteY5" fmla="*/ 2116816 h 3621766"/>
              <a:gd name="connsiteX6" fmla="*/ 457983 w 4609447"/>
              <a:gd name="connsiteY6" fmla="*/ 1324336 h 3621766"/>
              <a:gd name="connsiteX7" fmla="*/ 1656863 w 4609447"/>
              <a:gd name="connsiteY7" fmla="*/ 1060176 h 3621766"/>
              <a:gd name="connsiteX8" fmla="*/ 1931183 w 4609447"/>
              <a:gd name="connsiteY8" fmla="*/ 1578336 h 3621766"/>
              <a:gd name="connsiteX9" fmla="*/ 2449343 w 4609447"/>
              <a:gd name="connsiteY9" fmla="*/ 1050016 h 3621766"/>
              <a:gd name="connsiteX10" fmla="*/ 2967503 w 4609447"/>
              <a:gd name="connsiteY10" fmla="*/ 470896 h 3621766"/>
              <a:gd name="connsiteX11" fmla="*/ 3211343 w 4609447"/>
              <a:gd name="connsiteY11" fmla="*/ 23856 h 3621766"/>
              <a:gd name="connsiteX12" fmla="*/ 4156223 w 4609447"/>
              <a:gd name="connsiteY12" fmla="*/ 196576 h 3621766"/>
              <a:gd name="connsiteX13" fmla="*/ 4609447 w 4609447"/>
              <a:gd name="connsiteY13" fmla="*/ 1324336 h 362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09447" h="3621766">
                <a:moveTo>
                  <a:pt x="2155973" y="3621766"/>
                </a:moveTo>
                <a:cubicBezTo>
                  <a:pt x="2021988" y="3608854"/>
                  <a:pt x="2729380" y="3170704"/>
                  <a:pt x="2558565" y="2591796"/>
                </a:cubicBezTo>
                <a:cubicBezTo>
                  <a:pt x="2551580" y="2123801"/>
                  <a:pt x="1795535" y="1772950"/>
                  <a:pt x="1413688" y="1872645"/>
                </a:cubicBezTo>
                <a:cubicBezTo>
                  <a:pt x="1023513" y="2043314"/>
                  <a:pt x="996740" y="2893706"/>
                  <a:pt x="775760" y="3093943"/>
                </a:cubicBezTo>
                <a:cubicBezTo>
                  <a:pt x="554780" y="3294180"/>
                  <a:pt x="318641" y="3252822"/>
                  <a:pt x="191172" y="3089968"/>
                </a:cubicBezTo>
                <a:cubicBezTo>
                  <a:pt x="63703" y="2927114"/>
                  <a:pt x="-33526" y="2411088"/>
                  <a:pt x="10943" y="2116816"/>
                </a:cubicBezTo>
                <a:cubicBezTo>
                  <a:pt x="55412" y="1822544"/>
                  <a:pt x="183663" y="1500443"/>
                  <a:pt x="457983" y="1324336"/>
                </a:cubicBezTo>
                <a:cubicBezTo>
                  <a:pt x="732303" y="1148229"/>
                  <a:pt x="1411330" y="1017843"/>
                  <a:pt x="1656863" y="1060176"/>
                </a:cubicBezTo>
                <a:cubicBezTo>
                  <a:pt x="1902396" y="1102509"/>
                  <a:pt x="1799103" y="1580029"/>
                  <a:pt x="1931183" y="1578336"/>
                </a:cubicBezTo>
                <a:cubicBezTo>
                  <a:pt x="2063263" y="1576643"/>
                  <a:pt x="2276623" y="1234589"/>
                  <a:pt x="2449343" y="1050016"/>
                </a:cubicBezTo>
                <a:cubicBezTo>
                  <a:pt x="2622063" y="865443"/>
                  <a:pt x="2840503" y="641923"/>
                  <a:pt x="2967503" y="470896"/>
                </a:cubicBezTo>
                <a:cubicBezTo>
                  <a:pt x="3094503" y="299869"/>
                  <a:pt x="3013223" y="69576"/>
                  <a:pt x="3211343" y="23856"/>
                </a:cubicBezTo>
                <a:cubicBezTo>
                  <a:pt x="3409463" y="-21864"/>
                  <a:pt x="3937783" y="-20171"/>
                  <a:pt x="4156223" y="196576"/>
                </a:cubicBezTo>
                <a:cubicBezTo>
                  <a:pt x="4374663" y="413323"/>
                  <a:pt x="4535787" y="868829"/>
                  <a:pt x="4609447" y="1324336"/>
                </a:cubicBezTo>
              </a:path>
            </a:pathLst>
          </a:custGeom>
          <a:noFill/>
          <a:ln w="101600">
            <a:solidFill>
              <a:srgbClr val="C0C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8B6EA8-8F73-8F79-7C5B-96B77E690D01}"/>
              </a:ext>
            </a:extLst>
          </p:cNvPr>
          <p:cNvSpPr/>
          <p:nvPr/>
        </p:nvSpPr>
        <p:spPr>
          <a:xfrm>
            <a:off x="6140449" y="3952225"/>
            <a:ext cx="1694321" cy="1798336"/>
          </a:xfrm>
          <a:custGeom>
            <a:avLst/>
            <a:gdLst>
              <a:gd name="connsiteX0" fmla="*/ 1036320 w 1564918"/>
              <a:gd name="connsiteY0" fmla="*/ 2101257 h 2101257"/>
              <a:gd name="connsiteX1" fmla="*/ 1564640 w 1564918"/>
              <a:gd name="connsiteY1" fmla="*/ 699177 h 2101257"/>
              <a:gd name="connsiteX2" fmla="*/ 975360 w 1564918"/>
              <a:gd name="connsiteY2" fmla="*/ 8297 h 2101257"/>
              <a:gd name="connsiteX3" fmla="*/ 325120 w 1564918"/>
              <a:gd name="connsiteY3" fmla="*/ 353737 h 2101257"/>
              <a:gd name="connsiteX4" fmla="*/ 0 w 1564918"/>
              <a:gd name="connsiteY4" fmla="*/ 892217 h 2101257"/>
              <a:gd name="connsiteX0" fmla="*/ 1290320 w 1582226"/>
              <a:gd name="connsiteY0" fmla="*/ 1674537 h 1674537"/>
              <a:gd name="connsiteX1" fmla="*/ 1564640 w 1582226"/>
              <a:gd name="connsiteY1" fmla="*/ 699177 h 1674537"/>
              <a:gd name="connsiteX2" fmla="*/ 975360 w 1582226"/>
              <a:gd name="connsiteY2" fmla="*/ 8297 h 1674537"/>
              <a:gd name="connsiteX3" fmla="*/ 325120 w 1582226"/>
              <a:gd name="connsiteY3" fmla="*/ 353737 h 1674537"/>
              <a:gd name="connsiteX4" fmla="*/ 0 w 1582226"/>
              <a:gd name="connsiteY4" fmla="*/ 892217 h 1674537"/>
              <a:gd name="connsiteX0" fmla="*/ 1290320 w 1576913"/>
              <a:gd name="connsiteY0" fmla="*/ 1844247 h 1844247"/>
              <a:gd name="connsiteX1" fmla="*/ 1564640 w 1576913"/>
              <a:gd name="connsiteY1" fmla="*/ 868887 h 1844247"/>
              <a:gd name="connsiteX2" fmla="*/ 1056640 w 1576913"/>
              <a:gd name="connsiteY2" fmla="*/ 5287 h 1844247"/>
              <a:gd name="connsiteX3" fmla="*/ 325120 w 1576913"/>
              <a:gd name="connsiteY3" fmla="*/ 523447 h 1844247"/>
              <a:gd name="connsiteX4" fmla="*/ 0 w 1576913"/>
              <a:gd name="connsiteY4" fmla="*/ 1061927 h 1844247"/>
              <a:gd name="connsiteX0" fmla="*/ 1290320 w 1771902"/>
              <a:gd name="connsiteY0" fmla="*/ 1839011 h 1839011"/>
              <a:gd name="connsiteX1" fmla="*/ 1767840 w 1771902"/>
              <a:gd name="connsiteY1" fmla="*/ 548691 h 1839011"/>
              <a:gd name="connsiteX2" fmla="*/ 1056640 w 1771902"/>
              <a:gd name="connsiteY2" fmla="*/ 51 h 1839011"/>
              <a:gd name="connsiteX3" fmla="*/ 325120 w 1771902"/>
              <a:gd name="connsiteY3" fmla="*/ 518211 h 1839011"/>
              <a:gd name="connsiteX4" fmla="*/ 0 w 1771902"/>
              <a:gd name="connsiteY4" fmla="*/ 1056691 h 1839011"/>
              <a:gd name="connsiteX0" fmla="*/ 1290320 w 1721969"/>
              <a:gd name="connsiteY0" fmla="*/ 1839011 h 1839011"/>
              <a:gd name="connsiteX1" fmla="*/ 1717040 w 1721969"/>
              <a:gd name="connsiteY1" fmla="*/ 548691 h 1839011"/>
              <a:gd name="connsiteX2" fmla="*/ 1056640 w 1721969"/>
              <a:gd name="connsiteY2" fmla="*/ 51 h 1839011"/>
              <a:gd name="connsiteX3" fmla="*/ 325120 w 1721969"/>
              <a:gd name="connsiteY3" fmla="*/ 518211 h 1839011"/>
              <a:gd name="connsiteX4" fmla="*/ 0 w 1721969"/>
              <a:gd name="connsiteY4" fmla="*/ 1056691 h 1839011"/>
              <a:gd name="connsiteX0" fmla="*/ 1290320 w 1727333"/>
              <a:gd name="connsiteY0" fmla="*/ 1818694 h 1818694"/>
              <a:gd name="connsiteX1" fmla="*/ 1717040 w 1727333"/>
              <a:gd name="connsiteY1" fmla="*/ 528374 h 1818694"/>
              <a:gd name="connsiteX2" fmla="*/ 924560 w 1727333"/>
              <a:gd name="connsiteY2" fmla="*/ 54 h 1818694"/>
              <a:gd name="connsiteX3" fmla="*/ 325120 w 1727333"/>
              <a:gd name="connsiteY3" fmla="*/ 497894 h 1818694"/>
              <a:gd name="connsiteX4" fmla="*/ 0 w 1727333"/>
              <a:gd name="connsiteY4" fmla="*/ 1036374 h 1818694"/>
              <a:gd name="connsiteX0" fmla="*/ 1290320 w 1727333"/>
              <a:gd name="connsiteY0" fmla="*/ 1788219 h 1788219"/>
              <a:gd name="connsiteX1" fmla="*/ 1717040 w 1727333"/>
              <a:gd name="connsiteY1" fmla="*/ 497899 h 1788219"/>
              <a:gd name="connsiteX2" fmla="*/ 924560 w 1727333"/>
              <a:gd name="connsiteY2" fmla="*/ 59 h 1788219"/>
              <a:gd name="connsiteX3" fmla="*/ 325120 w 1727333"/>
              <a:gd name="connsiteY3" fmla="*/ 467419 h 1788219"/>
              <a:gd name="connsiteX4" fmla="*/ 0 w 1727333"/>
              <a:gd name="connsiteY4" fmla="*/ 1005899 h 1788219"/>
              <a:gd name="connsiteX0" fmla="*/ 1169670 w 1606683"/>
              <a:gd name="connsiteY0" fmla="*/ 1788219 h 1788219"/>
              <a:gd name="connsiteX1" fmla="*/ 1596390 w 1606683"/>
              <a:gd name="connsiteY1" fmla="*/ 497899 h 1788219"/>
              <a:gd name="connsiteX2" fmla="*/ 803910 w 1606683"/>
              <a:gd name="connsiteY2" fmla="*/ 59 h 1788219"/>
              <a:gd name="connsiteX3" fmla="*/ 204470 w 1606683"/>
              <a:gd name="connsiteY3" fmla="*/ 467419 h 1788219"/>
              <a:gd name="connsiteX4" fmla="*/ 0 w 1606683"/>
              <a:gd name="connsiteY4" fmla="*/ 828099 h 1788219"/>
              <a:gd name="connsiteX0" fmla="*/ 1169670 w 1606683"/>
              <a:gd name="connsiteY0" fmla="*/ 1788219 h 1788219"/>
              <a:gd name="connsiteX1" fmla="*/ 1596390 w 1606683"/>
              <a:gd name="connsiteY1" fmla="*/ 497899 h 1788219"/>
              <a:gd name="connsiteX2" fmla="*/ 803910 w 1606683"/>
              <a:gd name="connsiteY2" fmla="*/ 59 h 1788219"/>
              <a:gd name="connsiteX3" fmla="*/ 204470 w 1606683"/>
              <a:gd name="connsiteY3" fmla="*/ 467419 h 1788219"/>
              <a:gd name="connsiteX4" fmla="*/ 0 w 1606683"/>
              <a:gd name="connsiteY4" fmla="*/ 828099 h 1788219"/>
              <a:gd name="connsiteX0" fmla="*/ 1169670 w 1606683"/>
              <a:gd name="connsiteY0" fmla="*/ 1793345 h 1793345"/>
              <a:gd name="connsiteX1" fmla="*/ 1596390 w 1606683"/>
              <a:gd name="connsiteY1" fmla="*/ 503025 h 1793345"/>
              <a:gd name="connsiteX2" fmla="*/ 803910 w 1606683"/>
              <a:gd name="connsiteY2" fmla="*/ 5185 h 1793345"/>
              <a:gd name="connsiteX3" fmla="*/ 356870 w 1606683"/>
              <a:gd name="connsiteY3" fmla="*/ 282045 h 1793345"/>
              <a:gd name="connsiteX4" fmla="*/ 0 w 1606683"/>
              <a:gd name="connsiteY4" fmla="*/ 833225 h 1793345"/>
              <a:gd name="connsiteX0" fmla="*/ 1169670 w 1606683"/>
              <a:gd name="connsiteY0" fmla="*/ 1798336 h 1798336"/>
              <a:gd name="connsiteX1" fmla="*/ 1596390 w 1606683"/>
              <a:gd name="connsiteY1" fmla="*/ 508016 h 1798336"/>
              <a:gd name="connsiteX2" fmla="*/ 803910 w 1606683"/>
              <a:gd name="connsiteY2" fmla="*/ 10176 h 1798336"/>
              <a:gd name="connsiteX3" fmla="*/ 312420 w 1606683"/>
              <a:gd name="connsiteY3" fmla="*/ 229886 h 1798336"/>
              <a:gd name="connsiteX4" fmla="*/ 0 w 1606683"/>
              <a:gd name="connsiteY4" fmla="*/ 838216 h 1798336"/>
              <a:gd name="connsiteX0" fmla="*/ 1169670 w 1606683"/>
              <a:gd name="connsiteY0" fmla="*/ 1798336 h 1798336"/>
              <a:gd name="connsiteX1" fmla="*/ 1596390 w 1606683"/>
              <a:gd name="connsiteY1" fmla="*/ 508016 h 1798336"/>
              <a:gd name="connsiteX2" fmla="*/ 803910 w 1606683"/>
              <a:gd name="connsiteY2" fmla="*/ 10176 h 1798336"/>
              <a:gd name="connsiteX3" fmla="*/ 312420 w 1606683"/>
              <a:gd name="connsiteY3" fmla="*/ 229886 h 1798336"/>
              <a:gd name="connsiteX4" fmla="*/ 0 w 1606683"/>
              <a:gd name="connsiteY4" fmla="*/ 838216 h 1798336"/>
              <a:gd name="connsiteX0" fmla="*/ 1245870 w 1682883"/>
              <a:gd name="connsiteY0" fmla="*/ 1798336 h 1798336"/>
              <a:gd name="connsiteX1" fmla="*/ 1672590 w 1682883"/>
              <a:gd name="connsiteY1" fmla="*/ 508016 h 1798336"/>
              <a:gd name="connsiteX2" fmla="*/ 880110 w 1682883"/>
              <a:gd name="connsiteY2" fmla="*/ 10176 h 1798336"/>
              <a:gd name="connsiteX3" fmla="*/ 388620 w 1682883"/>
              <a:gd name="connsiteY3" fmla="*/ 229886 h 1798336"/>
              <a:gd name="connsiteX4" fmla="*/ 0 w 1682883"/>
              <a:gd name="connsiteY4" fmla="*/ 825516 h 1798336"/>
              <a:gd name="connsiteX0" fmla="*/ 1245870 w 1682883"/>
              <a:gd name="connsiteY0" fmla="*/ 1798336 h 1798336"/>
              <a:gd name="connsiteX1" fmla="*/ 1672590 w 1682883"/>
              <a:gd name="connsiteY1" fmla="*/ 508016 h 1798336"/>
              <a:gd name="connsiteX2" fmla="*/ 880110 w 1682883"/>
              <a:gd name="connsiteY2" fmla="*/ 10176 h 1798336"/>
              <a:gd name="connsiteX3" fmla="*/ 388620 w 1682883"/>
              <a:gd name="connsiteY3" fmla="*/ 229886 h 1798336"/>
              <a:gd name="connsiteX4" fmla="*/ 0 w 1682883"/>
              <a:gd name="connsiteY4" fmla="*/ 825516 h 1798336"/>
              <a:gd name="connsiteX0" fmla="*/ 1245870 w 1694321"/>
              <a:gd name="connsiteY0" fmla="*/ 1798336 h 1798336"/>
              <a:gd name="connsiteX1" fmla="*/ 1672590 w 1694321"/>
              <a:gd name="connsiteY1" fmla="*/ 508016 h 1798336"/>
              <a:gd name="connsiteX2" fmla="*/ 880110 w 1694321"/>
              <a:gd name="connsiteY2" fmla="*/ 10176 h 1798336"/>
              <a:gd name="connsiteX3" fmla="*/ 388620 w 1694321"/>
              <a:gd name="connsiteY3" fmla="*/ 229886 h 1798336"/>
              <a:gd name="connsiteX4" fmla="*/ 0 w 1694321"/>
              <a:gd name="connsiteY4" fmla="*/ 825516 h 179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321" h="1798336">
                <a:moveTo>
                  <a:pt x="1245870" y="1798336"/>
                </a:moveTo>
                <a:cubicBezTo>
                  <a:pt x="1515110" y="1271709"/>
                  <a:pt x="1771650" y="996543"/>
                  <a:pt x="1672590" y="508016"/>
                </a:cubicBezTo>
                <a:cubicBezTo>
                  <a:pt x="1573530" y="19489"/>
                  <a:pt x="1094105" y="56531"/>
                  <a:pt x="880110" y="10176"/>
                </a:cubicBezTo>
                <a:cubicBezTo>
                  <a:pt x="666115" y="-36179"/>
                  <a:pt x="551180" y="82566"/>
                  <a:pt x="388620" y="229886"/>
                </a:cubicBezTo>
                <a:cubicBezTo>
                  <a:pt x="226060" y="377206"/>
                  <a:pt x="151130" y="566436"/>
                  <a:pt x="0" y="825516"/>
                </a:cubicBezTo>
              </a:path>
            </a:pathLst>
          </a:custGeom>
          <a:noFill/>
          <a:ln w="317500">
            <a:solidFill>
              <a:schemeClr val="accent1">
                <a:shade val="15000"/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A87B1F-42E3-9A69-3CC3-0D5CB50A8FC7}"/>
              </a:ext>
            </a:extLst>
          </p:cNvPr>
          <p:cNvSpPr/>
          <p:nvPr/>
        </p:nvSpPr>
        <p:spPr>
          <a:xfrm>
            <a:off x="9238267" y="3063670"/>
            <a:ext cx="869038" cy="701924"/>
          </a:xfrm>
          <a:custGeom>
            <a:avLst/>
            <a:gdLst>
              <a:gd name="connsiteX0" fmla="*/ 523757 w 869038"/>
              <a:gd name="connsiteY0" fmla="*/ 154333 h 701924"/>
              <a:gd name="connsiteX1" fmla="*/ 638057 w 869038"/>
              <a:gd name="connsiteY1" fmla="*/ 325783 h 701924"/>
              <a:gd name="connsiteX2" fmla="*/ 771407 w 869038"/>
              <a:gd name="connsiteY2" fmla="*/ 560733 h 701924"/>
              <a:gd name="connsiteX3" fmla="*/ 574557 w 869038"/>
              <a:gd name="connsiteY3" fmla="*/ 408333 h 701924"/>
              <a:gd name="connsiteX4" fmla="*/ 606307 w 869038"/>
              <a:gd name="connsiteY4" fmla="*/ 274983 h 701924"/>
              <a:gd name="connsiteX5" fmla="*/ 434857 w 869038"/>
              <a:gd name="connsiteY5" fmla="*/ 325783 h 701924"/>
              <a:gd name="connsiteX6" fmla="*/ 307857 w 869038"/>
              <a:gd name="connsiteY6" fmla="*/ 490883 h 701924"/>
              <a:gd name="connsiteX7" fmla="*/ 238007 w 869038"/>
              <a:gd name="connsiteY7" fmla="*/ 395633 h 701924"/>
              <a:gd name="connsiteX8" fmla="*/ 269757 w 869038"/>
              <a:gd name="connsiteY8" fmla="*/ 179733 h 701924"/>
              <a:gd name="connsiteX9" fmla="*/ 479307 w 869038"/>
              <a:gd name="connsiteY9" fmla="*/ 224183 h 701924"/>
              <a:gd name="connsiteX10" fmla="*/ 568207 w 869038"/>
              <a:gd name="connsiteY10" fmla="*/ 103533 h 701924"/>
              <a:gd name="connsiteX11" fmla="*/ 790457 w 869038"/>
              <a:gd name="connsiteY11" fmla="*/ 230533 h 701924"/>
              <a:gd name="connsiteX12" fmla="*/ 784107 w 869038"/>
              <a:gd name="connsiteY12" fmla="*/ 338483 h 701924"/>
              <a:gd name="connsiteX13" fmla="*/ 815857 w 869038"/>
              <a:gd name="connsiteY13" fmla="*/ 516283 h 701924"/>
              <a:gd name="connsiteX14" fmla="*/ 625357 w 869038"/>
              <a:gd name="connsiteY14" fmla="*/ 579783 h 701924"/>
              <a:gd name="connsiteX15" fmla="*/ 504707 w 869038"/>
              <a:gd name="connsiteY15" fmla="*/ 433733 h 701924"/>
              <a:gd name="connsiteX16" fmla="*/ 428507 w 869038"/>
              <a:gd name="connsiteY16" fmla="*/ 338483 h 701924"/>
              <a:gd name="connsiteX17" fmla="*/ 333257 w 869038"/>
              <a:gd name="connsiteY17" fmla="*/ 567083 h 701924"/>
              <a:gd name="connsiteX18" fmla="*/ 168157 w 869038"/>
              <a:gd name="connsiteY18" fmla="*/ 459133 h 701924"/>
              <a:gd name="connsiteX19" fmla="*/ 428507 w 869038"/>
              <a:gd name="connsiteY19" fmla="*/ 268633 h 701924"/>
              <a:gd name="connsiteX20" fmla="*/ 390407 w 869038"/>
              <a:gd name="connsiteY20" fmla="*/ 90833 h 701924"/>
              <a:gd name="connsiteX21" fmla="*/ 282457 w 869038"/>
              <a:gd name="connsiteY21" fmla="*/ 59083 h 701924"/>
              <a:gd name="connsiteX22" fmla="*/ 130057 w 869038"/>
              <a:gd name="connsiteY22" fmla="*/ 8283 h 701924"/>
              <a:gd name="connsiteX23" fmla="*/ 41157 w 869038"/>
              <a:gd name="connsiteY23" fmla="*/ 249583 h 701924"/>
              <a:gd name="connsiteX24" fmla="*/ 3057 w 869038"/>
              <a:gd name="connsiteY24" fmla="*/ 395633 h 701924"/>
              <a:gd name="connsiteX25" fmla="*/ 117357 w 869038"/>
              <a:gd name="connsiteY25" fmla="*/ 421033 h 701924"/>
              <a:gd name="connsiteX26" fmla="*/ 365007 w 869038"/>
              <a:gd name="connsiteY26" fmla="*/ 287683 h 701924"/>
              <a:gd name="connsiteX27" fmla="*/ 199907 w 869038"/>
              <a:gd name="connsiteY27" fmla="*/ 179733 h 701924"/>
              <a:gd name="connsiteX28" fmla="*/ 111007 w 869038"/>
              <a:gd name="connsiteY28" fmla="*/ 249583 h 701924"/>
              <a:gd name="connsiteX29" fmla="*/ 244357 w 869038"/>
              <a:gd name="connsiteY29" fmla="*/ 516283 h 701924"/>
              <a:gd name="connsiteX30" fmla="*/ 269757 w 869038"/>
              <a:gd name="connsiteY30" fmla="*/ 624233 h 701924"/>
              <a:gd name="connsiteX31" fmla="*/ 28457 w 869038"/>
              <a:gd name="connsiteY31" fmla="*/ 528983 h 701924"/>
              <a:gd name="connsiteX32" fmla="*/ 91957 w 869038"/>
              <a:gd name="connsiteY32" fmla="*/ 300383 h 701924"/>
              <a:gd name="connsiteX33" fmla="*/ 123707 w 869038"/>
              <a:gd name="connsiteY33" fmla="*/ 78133 h 701924"/>
              <a:gd name="connsiteX34" fmla="*/ 390407 w 869038"/>
              <a:gd name="connsiteY34" fmla="*/ 71783 h 701924"/>
              <a:gd name="connsiteX35" fmla="*/ 168157 w 869038"/>
              <a:gd name="connsiteY35" fmla="*/ 211483 h 701924"/>
              <a:gd name="connsiteX36" fmla="*/ 199907 w 869038"/>
              <a:gd name="connsiteY36" fmla="*/ 376583 h 701924"/>
              <a:gd name="connsiteX37" fmla="*/ 561857 w 869038"/>
              <a:gd name="connsiteY37" fmla="*/ 490883 h 701924"/>
              <a:gd name="connsiteX38" fmla="*/ 676157 w 869038"/>
              <a:gd name="connsiteY38" fmla="*/ 681383 h 701924"/>
              <a:gd name="connsiteX39" fmla="*/ 847607 w 869038"/>
              <a:gd name="connsiteY39" fmla="*/ 662333 h 701924"/>
              <a:gd name="connsiteX40" fmla="*/ 847607 w 869038"/>
              <a:gd name="connsiteY40" fmla="*/ 376583 h 701924"/>
              <a:gd name="connsiteX41" fmla="*/ 676157 w 869038"/>
              <a:gd name="connsiteY41" fmla="*/ 338483 h 701924"/>
              <a:gd name="connsiteX42" fmla="*/ 542807 w 869038"/>
              <a:gd name="connsiteY42" fmla="*/ 357533 h 701924"/>
              <a:gd name="connsiteX43" fmla="*/ 739657 w 869038"/>
              <a:gd name="connsiteY43" fmla="*/ 414683 h 701924"/>
              <a:gd name="connsiteX44" fmla="*/ 720607 w 869038"/>
              <a:gd name="connsiteY44" fmla="*/ 211483 h 701924"/>
              <a:gd name="connsiteX45" fmla="*/ 523757 w 869038"/>
              <a:gd name="connsiteY45" fmla="*/ 154333 h 701924"/>
              <a:gd name="connsiteX0" fmla="*/ 606307 w 869038"/>
              <a:gd name="connsiteY0" fmla="*/ 274983 h 701924"/>
              <a:gd name="connsiteX1" fmla="*/ 434857 w 869038"/>
              <a:gd name="connsiteY1" fmla="*/ 325783 h 701924"/>
              <a:gd name="connsiteX2" fmla="*/ 307857 w 869038"/>
              <a:gd name="connsiteY2" fmla="*/ 490883 h 701924"/>
              <a:gd name="connsiteX3" fmla="*/ 238007 w 869038"/>
              <a:gd name="connsiteY3" fmla="*/ 395633 h 701924"/>
              <a:gd name="connsiteX4" fmla="*/ 269757 w 869038"/>
              <a:gd name="connsiteY4" fmla="*/ 179733 h 701924"/>
              <a:gd name="connsiteX5" fmla="*/ 479307 w 869038"/>
              <a:gd name="connsiteY5" fmla="*/ 224183 h 701924"/>
              <a:gd name="connsiteX6" fmla="*/ 568207 w 869038"/>
              <a:gd name="connsiteY6" fmla="*/ 103533 h 701924"/>
              <a:gd name="connsiteX7" fmla="*/ 790457 w 869038"/>
              <a:gd name="connsiteY7" fmla="*/ 230533 h 701924"/>
              <a:gd name="connsiteX8" fmla="*/ 784107 w 869038"/>
              <a:gd name="connsiteY8" fmla="*/ 338483 h 701924"/>
              <a:gd name="connsiteX9" fmla="*/ 815857 w 869038"/>
              <a:gd name="connsiteY9" fmla="*/ 516283 h 701924"/>
              <a:gd name="connsiteX10" fmla="*/ 625357 w 869038"/>
              <a:gd name="connsiteY10" fmla="*/ 579783 h 701924"/>
              <a:gd name="connsiteX11" fmla="*/ 504707 w 869038"/>
              <a:gd name="connsiteY11" fmla="*/ 433733 h 701924"/>
              <a:gd name="connsiteX12" fmla="*/ 428507 w 869038"/>
              <a:gd name="connsiteY12" fmla="*/ 338483 h 701924"/>
              <a:gd name="connsiteX13" fmla="*/ 333257 w 869038"/>
              <a:gd name="connsiteY13" fmla="*/ 567083 h 701924"/>
              <a:gd name="connsiteX14" fmla="*/ 168157 w 869038"/>
              <a:gd name="connsiteY14" fmla="*/ 459133 h 701924"/>
              <a:gd name="connsiteX15" fmla="*/ 428507 w 869038"/>
              <a:gd name="connsiteY15" fmla="*/ 268633 h 701924"/>
              <a:gd name="connsiteX16" fmla="*/ 390407 w 869038"/>
              <a:gd name="connsiteY16" fmla="*/ 90833 h 701924"/>
              <a:gd name="connsiteX17" fmla="*/ 282457 w 869038"/>
              <a:gd name="connsiteY17" fmla="*/ 59083 h 701924"/>
              <a:gd name="connsiteX18" fmla="*/ 130057 w 869038"/>
              <a:gd name="connsiteY18" fmla="*/ 8283 h 701924"/>
              <a:gd name="connsiteX19" fmla="*/ 41157 w 869038"/>
              <a:gd name="connsiteY19" fmla="*/ 249583 h 701924"/>
              <a:gd name="connsiteX20" fmla="*/ 3057 w 869038"/>
              <a:gd name="connsiteY20" fmla="*/ 395633 h 701924"/>
              <a:gd name="connsiteX21" fmla="*/ 117357 w 869038"/>
              <a:gd name="connsiteY21" fmla="*/ 421033 h 701924"/>
              <a:gd name="connsiteX22" fmla="*/ 365007 w 869038"/>
              <a:gd name="connsiteY22" fmla="*/ 287683 h 701924"/>
              <a:gd name="connsiteX23" fmla="*/ 199907 w 869038"/>
              <a:gd name="connsiteY23" fmla="*/ 179733 h 701924"/>
              <a:gd name="connsiteX24" fmla="*/ 111007 w 869038"/>
              <a:gd name="connsiteY24" fmla="*/ 249583 h 701924"/>
              <a:gd name="connsiteX25" fmla="*/ 244357 w 869038"/>
              <a:gd name="connsiteY25" fmla="*/ 516283 h 701924"/>
              <a:gd name="connsiteX26" fmla="*/ 269757 w 869038"/>
              <a:gd name="connsiteY26" fmla="*/ 624233 h 701924"/>
              <a:gd name="connsiteX27" fmla="*/ 28457 w 869038"/>
              <a:gd name="connsiteY27" fmla="*/ 528983 h 701924"/>
              <a:gd name="connsiteX28" fmla="*/ 91957 w 869038"/>
              <a:gd name="connsiteY28" fmla="*/ 300383 h 701924"/>
              <a:gd name="connsiteX29" fmla="*/ 123707 w 869038"/>
              <a:gd name="connsiteY29" fmla="*/ 78133 h 701924"/>
              <a:gd name="connsiteX30" fmla="*/ 390407 w 869038"/>
              <a:gd name="connsiteY30" fmla="*/ 71783 h 701924"/>
              <a:gd name="connsiteX31" fmla="*/ 168157 w 869038"/>
              <a:gd name="connsiteY31" fmla="*/ 211483 h 701924"/>
              <a:gd name="connsiteX32" fmla="*/ 199907 w 869038"/>
              <a:gd name="connsiteY32" fmla="*/ 376583 h 701924"/>
              <a:gd name="connsiteX33" fmla="*/ 561857 w 869038"/>
              <a:gd name="connsiteY33" fmla="*/ 490883 h 701924"/>
              <a:gd name="connsiteX34" fmla="*/ 676157 w 869038"/>
              <a:gd name="connsiteY34" fmla="*/ 681383 h 701924"/>
              <a:gd name="connsiteX35" fmla="*/ 847607 w 869038"/>
              <a:gd name="connsiteY35" fmla="*/ 662333 h 701924"/>
              <a:gd name="connsiteX36" fmla="*/ 847607 w 869038"/>
              <a:gd name="connsiteY36" fmla="*/ 376583 h 701924"/>
              <a:gd name="connsiteX37" fmla="*/ 676157 w 869038"/>
              <a:gd name="connsiteY37" fmla="*/ 338483 h 701924"/>
              <a:gd name="connsiteX38" fmla="*/ 542807 w 869038"/>
              <a:gd name="connsiteY38" fmla="*/ 357533 h 701924"/>
              <a:gd name="connsiteX39" fmla="*/ 739657 w 869038"/>
              <a:gd name="connsiteY39" fmla="*/ 414683 h 701924"/>
              <a:gd name="connsiteX40" fmla="*/ 720607 w 869038"/>
              <a:gd name="connsiteY40" fmla="*/ 211483 h 701924"/>
              <a:gd name="connsiteX41" fmla="*/ 523757 w 869038"/>
              <a:gd name="connsiteY41" fmla="*/ 154333 h 701924"/>
              <a:gd name="connsiteX42" fmla="*/ 638057 w 869038"/>
              <a:gd name="connsiteY42" fmla="*/ 325783 h 701924"/>
              <a:gd name="connsiteX43" fmla="*/ 771407 w 869038"/>
              <a:gd name="connsiteY43" fmla="*/ 560733 h 701924"/>
              <a:gd name="connsiteX44" fmla="*/ 574557 w 869038"/>
              <a:gd name="connsiteY44" fmla="*/ 408333 h 701924"/>
              <a:gd name="connsiteX45" fmla="*/ 697747 w 869038"/>
              <a:gd name="connsiteY45" fmla="*/ 366423 h 7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69038" h="701924">
                <a:moveTo>
                  <a:pt x="606307" y="274983"/>
                </a:moveTo>
                <a:cubicBezTo>
                  <a:pt x="583024" y="261225"/>
                  <a:pt x="484599" y="289800"/>
                  <a:pt x="434857" y="325783"/>
                </a:cubicBezTo>
                <a:cubicBezTo>
                  <a:pt x="385115" y="361766"/>
                  <a:pt x="340665" y="479241"/>
                  <a:pt x="307857" y="490883"/>
                </a:cubicBezTo>
                <a:cubicBezTo>
                  <a:pt x="275049" y="502525"/>
                  <a:pt x="244357" y="447491"/>
                  <a:pt x="238007" y="395633"/>
                </a:cubicBezTo>
                <a:cubicBezTo>
                  <a:pt x="231657" y="343775"/>
                  <a:pt x="229540" y="208308"/>
                  <a:pt x="269757" y="179733"/>
                </a:cubicBezTo>
                <a:cubicBezTo>
                  <a:pt x="309974" y="151158"/>
                  <a:pt x="429565" y="236883"/>
                  <a:pt x="479307" y="224183"/>
                </a:cubicBezTo>
                <a:cubicBezTo>
                  <a:pt x="529049" y="211483"/>
                  <a:pt x="516349" y="102475"/>
                  <a:pt x="568207" y="103533"/>
                </a:cubicBezTo>
                <a:cubicBezTo>
                  <a:pt x="620065" y="104591"/>
                  <a:pt x="754474" y="191375"/>
                  <a:pt x="790457" y="230533"/>
                </a:cubicBezTo>
                <a:cubicBezTo>
                  <a:pt x="826440" y="269691"/>
                  <a:pt x="779874" y="290858"/>
                  <a:pt x="784107" y="338483"/>
                </a:cubicBezTo>
                <a:cubicBezTo>
                  <a:pt x="788340" y="386108"/>
                  <a:pt x="842315" y="476066"/>
                  <a:pt x="815857" y="516283"/>
                </a:cubicBezTo>
                <a:cubicBezTo>
                  <a:pt x="789399" y="556500"/>
                  <a:pt x="677215" y="593541"/>
                  <a:pt x="625357" y="579783"/>
                </a:cubicBezTo>
                <a:cubicBezTo>
                  <a:pt x="573499" y="566025"/>
                  <a:pt x="537515" y="473950"/>
                  <a:pt x="504707" y="433733"/>
                </a:cubicBezTo>
                <a:cubicBezTo>
                  <a:pt x="471899" y="393516"/>
                  <a:pt x="457082" y="316258"/>
                  <a:pt x="428507" y="338483"/>
                </a:cubicBezTo>
                <a:cubicBezTo>
                  <a:pt x="399932" y="360708"/>
                  <a:pt x="376649" y="546975"/>
                  <a:pt x="333257" y="567083"/>
                </a:cubicBezTo>
                <a:cubicBezTo>
                  <a:pt x="289865" y="587191"/>
                  <a:pt x="152282" y="508875"/>
                  <a:pt x="168157" y="459133"/>
                </a:cubicBezTo>
                <a:cubicBezTo>
                  <a:pt x="184032" y="409391"/>
                  <a:pt x="391465" y="330016"/>
                  <a:pt x="428507" y="268633"/>
                </a:cubicBezTo>
                <a:cubicBezTo>
                  <a:pt x="465549" y="207250"/>
                  <a:pt x="414749" y="125758"/>
                  <a:pt x="390407" y="90833"/>
                </a:cubicBezTo>
                <a:cubicBezTo>
                  <a:pt x="366065" y="55908"/>
                  <a:pt x="325849" y="72841"/>
                  <a:pt x="282457" y="59083"/>
                </a:cubicBezTo>
                <a:cubicBezTo>
                  <a:pt x="239065" y="45325"/>
                  <a:pt x="170274" y="-23467"/>
                  <a:pt x="130057" y="8283"/>
                </a:cubicBezTo>
                <a:cubicBezTo>
                  <a:pt x="89840" y="40033"/>
                  <a:pt x="62324" y="185025"/>
                  <a:pt x="41157" y="249583"/>
                </a:cubicBezTo>
                <a:cubicBezTo>
                  <a:pt x="19990" y="314141"/>
                  <a:pt x="-9643" y="367058"/>
                  <a:pt x="3057" y="395633"/>
                </a:cubicBezTo>
                <a:cubicBezTo>
                  <a:pt x="15757" y="424208"/>
                  <a:pt x="57032" y="439025"/>
                  <a:pt x="117357" y="421033"/>
                </a:cubicBezTo>
                <a:cubicBezTo>
                  <a:pt x="177682" y="403041"/>
                  <a:pt x="351249" y="327900"/>
                  <a:pt x="365007" y="287683"/>
                </a:cubicBezTo>
                <a:cubicBezTo>
                  <a:pt x="378765" y="247466"/>
                  <a:pt x="242240" y="186083"/>
                  <a:pt x="199907" y="179733"/>
                </a:cubicBezTo>
                <a:cubicBezTo>
                  <a:pt x="157574" y="173383"/>
                  <a:pt x="103599" y="193491"/>
                  <a:pt x="111007" y="249583"/>
                </a:cubicBezTo>
                <a:cubicBezTo>
                  <a:pt x="118415" y="305675"/>
                  <a:pt x="217899" y="453841"/>
                  <a:pt x="244357" y="516283"/>
                </a:cubicBezTo>
                <a:cubicBezTo>
                  <a:pt x="270815" y="578725"/>
                  <a:pt x="305740" y="622116"/>
                  <a:pt x="269757" y="624233"/>
                </a:cubicBezTo>
                <a:cubicBezTo>
                  <a:pt x="233774" y="626350"/>
                  <a:pt x="58090" y="582958"/>
                  <a:pt x="28457" y="528983"/>
                </a:cubicBezTo>
                <a:cubicBezTo>
                  <a:pt x="-1176" y="475008"/>
                  <a:pt x="76082" y="375525"/>
                  <a:pt x="91957" y="300383"/>
                </a:cubicBezTo>
                <a:cubicBezTo>
                  <a:pt x="107832" y="225241"/>
                  <a:pt x="73965" y="116233"/>
                  <a:pt x="123707" y="78133"/>
                </a:cubicBezTo>
                <a:cubicBezTo>
                  <a:pt x="173449" y="40033"/>
                  <a:pt x="382999" y="49558"/>
                  <a:pt x="390407" y="71783"/>
                </a:cubicBezTo>
                <a:cubicBezTo>
                  <a:pt x="397815" y="94008"/>
                  <a:pt x="199907" y="160683"/>
                  <a:pt x="168157" y="211483"/>
                </a:cubicBezTo>
                <a:cubicBezTo>
                  <a:pt x="136407" y="262283"/>
                  <a:pt x="134290" y="330016"/>
                  <a:pt x="199907" y="376583"/>
                </a:cubicBezTo>
                <a:cubicBezTo>
                  <a:pt x="265524" y="423150"/>
                  <a:pt x="482482" y="440083"/>
                  <a:pt x="561857" y="490883"/>
                </a:cubicBezTo>
                <a:cubicBezTo>
                  <a:pt x="641232" y="541683"/>
                  <a:pt x="628532" y="652808"/>
                  <a:pt x="676157" y="681383"/>
                </a:cubicBezTo>
                <a:cubicBezTo>
                  <a:pt x="723782" y="709958"/>
                  <a:pt x="819032" y="713133"/>
                  <a:pt x="847607" y="662333"/>
                </a:cubicBezTo>
                <a:cubicBezTo>
                  <a:pt x="876182" y="611533"/>
                  <a:pt x="876182" y="430558"/>
                  <a:pt x="847607" y="376583"/>
                </a:cubicBezTo>
                <a:cubicBezTo>
                  <a:pt x="819032" y="322608"/>
                  <a:pt x="726957" y="341658"/>
                  <a:pt x="676157" y="338483"/>
                </a:cubicBezTo>
                <a:cubicBezTo>
                  <a:pt x="625357" y="335308"/>
                  <a:pt x="532224" y="344833"/>
                  <a:pt x="542807" y="357533"/>
                </a:cubicBezTo>
                <a:cubicBezTo>
                  <a:pt x="553390" y="370233"/>
                  <a:pt x="710024" y="439025"/>
                  <a:pt x="739657" y="414683"/>
                </a:cubicBezTo>
                <a:cubicBezTo>
                  <a:pt x="769290" y="390341"/>
                  <a:pt x="751299" y="253816"/>
                  <a:pt x="720607" y="211483"/>
                </a:cubicBezTo>
                <a:cubicBezTo>
                  <a:pt x="689915" y="169150"/>
                  <a:pt x="537515" y="135283"/>
                  <a:pt x="523757" y="154333"/>
                </a:cubicBezTo>
                <a:cubicBezTo>
                  <a:pt x="509999" y="173383"/>
                  <a:pt x="596782" y="258050"/>
                  <a:pt x="638057" y="325783"/>
                </a:cubicBezTo>
                <a:cubicBezTo>
                  <a:pt x="679332" y="393516"/>
                  <a:pt x="781990" y="546975"/>
                  <a:pt x="771407" y="560733"/>
                </a:cubicBezTo>
                <a:cubicBezTo>
                  <a:pt x="760824" y="574491"/>
                  <a:pt x="602074" y="455958"/>
                  <a:pt x="574557" y="408333"/>
                </a:cubicBezTo>
                <a:cubicBezTo>
                  <a:pt x="547040" y="360708"/>
                  <a:pt x="629590" y="288741"/>
                  <a:pt x="697747" y="366423"/>
                </a:cubicBezTo>
              </a:path>
            </a:pathLst>
          </a:custGeom>
          <a:noFill/>
          <a:ln w="381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AF97CD-1D40-C9FA-E97E-3BA275721F2D}"/>
              </a:ext>
            </a:extLst>
          </p:cNvPr>
          <p:cNvSpPr/>
          <p:nvPr/>
        </p:nvSpPr>
        <p:spPr>
          <a:xfrm>
            <a:off x="9270991" y="2964717"/>
            <a:ext cx="846244" cy="725891"/>
          </a:xfrm>
          <a:custGeom>
            <a:avLst/>
            <a:gdLst>
              <a:gd name="connsiteX0" fmla="*/ 641359 w 846244"/>
              <a:gd name="connsiteY0" fmla="*/ 426183 h 725891"/>
              <a:gd name="connsiteX1" fmla="*/ 457209 w 846244"/>
              <a:gd name="connsiteY1" fmla="*/ 515083 h 725891"/>
              <a:gd name="connsiteX2" fmla="*/ 374659 w 846244"/>
              <a:gd name="connsiteY2" fmla="*/ 311883 h 725891"/>
              <a:gd name="connsiteX3" fmla="*/ 374659 w 846244"/>
              <a:gd name="connsiteY3" fmla="*/ 191233 h 725891"/>
              <a:gd name="connsiteX4" fmla="*/ 196859 w 846244"/>
              <a:gd name="connsiteY4" fmla="*/ 140433 h 725891"/>
              <a:gd name="connsiteX5" fmla="*/ 190509 w 846244"/>
              <a:gd name="connsiteY5" fmla="*/ 375383 h 725891"/>
              <a:gd name="connsiteX6" fmla="*/ 400059 w 846244"/>
              <a:gd name="connsiteY6" fmla="*/ 470633 h 725891"/>
              <a:gd name="connsiteX7" fmla="*/ 368309 w 846244"/>
              <a:gd name="connsiteY7" fmla="*/ 654783 h 725891"/>
              <a:gd name="connsiteX8" fmla="*/ 190509 w 846244"/>
              <a:gd name="connsiteY8" fmla="*/ 642083 h 725891"/>
              <a:gd name="connsiteX9" fmla="*/ 63509 w 846244"/>
              <a:gd name="connsiteY9" fmla="*/ 515083 h 725891"/>
              <a:gd name="connsiteX10" fmla="*/ 88909 w 846244"/>
              <a:gd name="connsiteY10" fmla="*/ 324583 h 725891"/>
              <a:gd name="connsiteX11" fmla="*/ 323859 w 846244"/>
              <a:gd name="connsiteY11" fmla="*/ 70583 h 725891"/>
              <a:gd name="connsiteX12" fmla="*/ 495309 w 846244"/>
              <a:gd name="connsiteY12" fmla="*/ 134083 h 725891"/>
              <a:gd name="connsiteX13" fmla="*/ 596909 w 846244"/>
              <a:gd name="connsiteY13" fmla="*/ 197583 h 725891"/>
              <a:gd name="connsiteX14" fmla="*/ 736609 w 846244"/>
              <a:gd name="connsiteY14" fmla="*/ 248383 h 725891"/>
              <a:gd name="connsiteX15" fmla="*/ 831859 w 846244"/>
              <a:gd name="connsiteY15" fmla="*/ 432533 h 725891"/>
              <a:gd name="connsiteX16" fmla="*/ 831859 w 846244"/>
              <a:gd name="connsiteY16" fmla="*/ 534133 h 725891"/>
              <a:gd name="connsiteX17" fmla="*/ 698509 w 846244"/>
              <a:gd name="connsiteY17" fmla="*/ 724633 h 725891"/>
              <a:gd name="connsiteX18" fmla="*/ 527059 w 846244"/>
              <a:gd name="connsiteY18" fmla="*/ 432533 h 725891"/>
              <a:gd name="connsiteX19" fmla="*/ 647709 w 846244"/>
              <a:gd name="connsiteY19" fmla="*/ 349983 h 725891"/>
              <a:gd name="connsiteX20" fmla="*/ 381009 w 846244"/>
              <a:gd name="connsiteY20" fmla="*/ 197583 h 725891"/>
              <a:gd name="connsiteX21" fmla="*/ 355609 w 846244"/>
              <a:gd name="connsiteY21" fmla="*/ 483333 h 725891"/>
              <a:gd name="connsiteX22" fmla="*/ 146059 w 846244"/>
              <a:gd name="connsiteY22" fmla="*/ 648433 h 725891"/>
              <a:gd name="connsiteX23" fmla="*/ 9 w 846244"/>
              <a:gd name="connsiteY23" fmla="*/ 318233 h 725891"/>
              <a:gd name="connsiteX24" fmla="*/ 139709 w 846244"/>
              <a:gd name="connsiteY24" fmla="*/ 45183 h 725891"/>
              <a:gd name="connsiteX25" fmla="*/ 311159 w 846244"/>
              <a:gd name="connsiteY25" fmla="*/ 70583 h 725891"/>
              <a:gd name="connsiteX26" fmla="*/ 450859 w 846244"/>
              <a:gd name="connsiteY26" fmla="*/ 146783 h 725891"/>
              <a:gd name="connsiteX27" fmla="*/ 374659 w 846244"/>
              <a:gd name="connsiteY27" fmla="*/ 311883 h 725891"/>
              <a:gd name="connsiteX28" fmla="*/ 254009 w 846244"/>
              <a:gd name="connsiteY28" fmla="*/ 337283 h 725891"/>
              <a:gd name="connsiteX29" fmla="*/ 165109 w 846244"/>
              <a:gd name="connsiteY29" fmla="*/ 534133 h 725891"/>
              <a:gd name="connsiteX30" fmla="*/ 361959 w 846244"/>
              <a:gd name="connsiteY30" fmla="*/ 635733 h 725891"/>
              <a:gd name="connsiteX31" fmla="*/ 482609 w 846244"/>
              <a:gd name="connsiteY31" fmla="*/ 356333 h 725891"/>
              <a:gd name="connsiteX32" fmla="*/ 425459 w 846244"/>
              <a:gd name="connsiteY32" fmla="*/ 102333 h 725891"/>
              <a:gd name="connsiteX33" fmla="*/ 222259 w 846244"/>
              <a:gd name="connsiteY33" fmla="*/ 733 h 725891"/>
              <a:gd name="connsiteX34" fmla="*/ 95259 w 846244"/>
              <a:gd name="connsiteY34" fmla="*/ 146783 h 725891"/>
              <a:gd name="connsiteX35" fmla="*/ 146059 w 846244"/>
              <a:gd name="connsiteY35" fmla="*/ 610333 h 725891"/>
              <a:gd name="connsiteX36" fmla="*/ 323859 w 846244"/>
              <a:gd name="connsiteY36" fmla="*/ 667483 h 725891"/>
              <a:gd name="connsiteX37" fmla="*/ 273059 w 846244"/>
              <a:gd name="connsiteY37" fmla="*/ 330933 h 725891"/>
              <a:gd name="connsiteX38" fmla="*/ 292109 w 846244"/>
              <a:gd name="connsiteY38" fmla="*/ 172183 h 725891"/>
              <a:gd name="connsiteX39" fmla="*/ 438159 w 846244"/>
              <a:gd name="connsiteY39" fmla="*/ 165833 h 725891"/>
              <a:gd name="connsiteX40" fmla="*/ 641359 w 846244"/>
              <a:gd name="connsiteY40" fmla="*/ 426183 h 72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6244" h="725891">
                <a:moveTo>
                  <a:pt x="641359" y="426183"/>
                </a:moveTo>
                <a:cubicBezTo>
                  <a:pt x="644534" y="484391"/>
                  <a:pt x="501659" y="534133"/>
                  <a:pt x="457209" y="515083"/>
                </a:cubicBezTo>
                <a:cubicBezTo>
                  <a:pt x="412759" y="496033"/>
                  <a:pt x="388417" y="365858"/>
                  <a:pt x="374659" y="311883"/>
                </a:cubicBezTo>
                <a:cubicBezTo>
                  <a:pt x="360901" y="257908"/>
                  <a:pt x="404292" y="219808"/>
                  <a:pt x="374659" y="191233"/>
                </a:cubicBezTo>
                <a:cubicBezTo>
                  <a:pt x="345026" y="162658"/>
                  <a:pt x="227551" y="109741"/>
                  <a:pt x="196859" y="140433"/>
                </a:cubicBezTo>
                <a:cubicBezTo>
                  <a:pt x="166167" y="171125"/>
                  <a:pt x="156642" y="320350"/>
                  <a:pt x="190509" y="375383"/>
                </a:cubicBezTo>
                <a:cubicBezTo>
                  <a:pt x="224376" y="430416"/>
                  <a:pt x="370426" y="424066"/>
                  <a:pt x="400059" y="470633"/>
                </a:cubicBezTo>
                <a:cubicBezTo>
                  <a:pt x="429692" y="517200"/>
                  <a:pt x="403234" y="626208"/>
                  <a:pt x="368309" y="654783"/>
                </a:cubicBezTo>
                <a:cubicBezTo>
                  <a:pt x="333384" y="683358"/>
                  <a:pt x="241309" y="665366"/>
                  <a:pt x="190509" y="642083"/>
                </a:cubicBezTo>
                <a:cubicBezTo>
                  <a:pt x="139709" y="618800"/>
                  <a:pt x="80442" y="568000"/>
                  <a:pt x="63509" y="515083"/>
                </a:cubicBezTo>
                <a:cubicBezTo>
                  <a:pt x="46576" y="462166"/>
                  <a:pt x="45517" y="398666"/>
                  <a:pt x="88909" y="324583"/>
                </a:cubicBezTo>
                <a:cubicBezTo>
                  <a:pt x="132301" y="250500"/>
                  <a:pt x="256126" y="102333"/>
                  <a:pt x="323859" y="70583"/>
                </a:cubicBezTo>
                <a:cubicBezTo>
                  <a:pt x="391592" y="38833"/>
                  <a:pt x="449801" y="112916"/>
                  <a:pt x="495309" y="134083"/>
                </a:cubicBezTo>
                <a:cubicBezTo>
                  <a:pt x="540817" y="155250"/>
                  <a:pt x="556692" y="178533"/>
                  <a:pt x="596909" y="197583"/>
                </a:cubicBezTo>
                <a:cubicBezTo>
                  <a:pt x="637126" y="216633"/>
                  <a:pt x="697451" y="209225"/>
                  <a:pt x="736609" y="248383"/>
                </a:cubicBezTo>
                <a:cubicBezTo>
                  <a:pt x="775767" y="287541"/>
                  <a:pt x="815984" y="384908"/>
                  <a:pt x="831859" y="432533"/>
                </a:cubicBezTo>
                <a:cubicBezTo>
                  <a:pt x="847734" y="480158"/>
                  <a:pt x="854084" y="485450"/>
                  <a:pt x="831859" y="534133"/>
                </a:cubicBezTo>
                <a:cubicBezTo>
                  <a:pt x="809634" y="582816"/>
                  <a:pt x="749309" y="741566"/>
                  <a:pt x="698509" y="724633"/>
                </a:cubicBezTo>
                <a:cubicBezTo>
                  <a:pt x="647709" y="707700"/>
                  <a:pt x="535526" y="494975"/>
                  <a:pt x="527059" y="432533"/>
                </a:cubicBezTo>
                <a:cubicBezTo>
                  <a:pt x="518592" y="370091"/>
                  <a:pt x="672051" y="389141"/>
                  <a:pt x="647709" y="349983"/>
                </a:cubicBezTo>
                <a:cubicBezTo>
                  <a:pt x="623367" y="310825"/>
                  <a:pt x="429692" y="175358"/>
                  <a:pt x="381009" y="197583"/>
                </a:cubicBezTo>
                <a:cubicBezTo>
                  <a:pt x="332326" y="219808"/>
                  <a:pt x="394767" y="408191"/>
                  <a:pt x="355609" y="483333"/>
                </a:cubicBezTo>
                <a:cubicBezTo>
                  <a:pt x="316451" y="558475"/>
                  <a:pt x="205326" y="675950"/>
                  <a:pt x="146059" y="648433"/>
                </a:cubicBezTo>
                <a:cubicBezTo>
                  <a:pt x="86792" y="620916"/>
                  <a:pt x="1067" y="418775"/>
                  <a:pt x="9" y="318233"/>
                </a:cubicBezTo>
                <a:cubicBezTo>
                  <a:pt x="-1049" y="217691"/>
                  <a:pt x="87851" y="86458"/>
                  <a:pt x="139709" y="45183"/>
                </a:cubicBezTo>
                <a:cubicBezTo>
                  <a:pt x="191567" y="3908"/>
                  <a:pt x="259301" y="53650"/>
                  <a:pt x="311159" y="70583"/>
                </a:cubicBezTo>
                <a:cubicBezTo>
                  <a:pt x="363017" y="87516"/>
                  <a:pt x="440276" y="106566"/>
                  <a:pt x="450859" y="146783"/>
                </a:cubicBezTo>
                <a:cubicBezTo>
                  <a:pt x="461442" y="187000"/>
                  <a:pt x="407467" y="280133"/>
                  <a:pt x="374659" y="311883"/>
                </a:cubicBezTo>
                <a:cubicBezTo>
                  <a:pt x="341851" y="343633"/>
                  <a:pt x="288934" y="300241"/>
                  <a:pt x="254009" y="337283"/>
                </a:cubicBezTo>
                <a:cubicBezTo>
                  <a:pt x="219084" y="374325"/>
                  <a:pt x="147117" y="484391"/>
                  <a:pt x="165109" y="534133"/>
                </a:cubicBezTo>
                <a:cubicBezTo>
                  <a:pt x="183101" y="583875"/>
                  <a:pt x="309042" y="665366"/>
                  <a:pt x="361959" y="635733"/>
                </a:cubicBezTo>
                <a:cubicBezTo>
                  <a:pt x="414876" y="606100"/>
                  <a:pt x="472026" y="445233"/>
                  <a:pt x="482609" y="356333"/>
                </a:cubicBezTo>
                <a:cubicBezTo>
                  <a:pt x="493192" y="267433"/>
                  <a:pt x="468851" y="161600"/>
                  <a:pt x="425459" y="102333"/>
                </a:cubicBezTo>
                <a:cubicBezTo>
                  <a:pt x="382067" y="43066"/>
                  <a:pt x="277292" y="-6675"/>
                  <a:pt x="222259" y="733"/>
                </a:cubicBezTo>
                <a:cubicBezTo>
                  <a:pt x="167226" y="8141"/>
                  <a:pt x="107959" y="45183"/>
                  <a:pt x="95259" y="146783"/>
                </a:cubicBezTo>
                <a:cubicBezTo>
                  <a:pt x="82559" y="248383"/>
                  <a:pt x="107959" y="523550"/>
                  <a:pt x="146059" y="610333"/>
                </a:cubicBezTo>
                <a:cubicBezTo>
                  <a:pt x="184159" y="697116"/>
                  <a:pt x="302692" y="714050"/>
                  <a:pt x="323859" y="667483"/>
                </a:cubicBezTo>
                <a:cubicBezTo>
                  <a:pt x="345026" y="620916"/>
                  <a:pt x="278351" y="413483"/>
                  <a:pt x="273059" y="330933"/>
                </a:cubicBezTo>
                <a:cubicBezTo>
                  <a:pt x="267767" y="248383"/>
                  <a:pt x="264592" y="199700"/>
                  <a:pt x="292109" y="172183"/>
                </a:cubicBezTo>
                <a:cubicBezTo>
                  <a:pt x="319626" y="144666"/>
                  <a:pt x="384184" y="123500"/>
                  <a:pt x="438159" y="165833"/>
                </a:cubicBezTo>
                <a:cubicBezTo>
                  <a:pt x="492134" y="208166"/>
                  <a:pt x="638184" y="367975"/>
                  <a:pt x="641359" y="426183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95000"/>
                <a:alpha val="4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9D4ECF-1CD0-A355-C8AB-BFA24474474F}"/>
              </a:ext>
            </a:extLst>
          </p:cNvPr>
          <p:cNvSpPr/>
          <p:nvPr/>
        </p:nvSpPr>
        <p:spPr>
          <a:xfrm>
            <a:off x="8877300" y="3864546"/>
            <a:ext cx="3010044" cy="178695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3C969E-2CA3-C932-1765-6DBFEC06E3B7}"/>
              </a:ext>
            </a:extLst>
          </p:cNvPr>
          <p:cNvSpPr/>
          <p:nvPr/>
        </p:nvSpPr>
        <p:spPr>
          <a:xfrm>
            <a:off x="8762698" y="4439414"/>
            <a:ext cx="3239248" cy="15042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Phenom Plus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Plato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standard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Transform 3x10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Soft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 Ultra and Nano x 3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EF2A18-8698-D0DF-FBA4-C322F0DC0AA0}"/>
              </a:ext>
            </a:extLst>
          </p:cNvPr>
          <p:cNvSpPr/>
          <p:nvPr/>
        </p:nvSpPr>
        <p:spPr>
          <a:xfrm rot="2021915">
            <a:off x="9419135" y="1761015"/>
            <a:ext cx="1899262" cy="9037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FDD6AC-3CBC-A930-8D14-99F561A660E2}"/>
              </a:ext>
            </a:extLst>
          </p:cNvPr>
          <p:cNvSpPr/>
          <p:nvPr/>
        </p:nvSpPr>
        <p:spPr>
          <a:xfrm rot="584174">
            <a:off x="8859576" y="3843262"/>
            <a:ext cx="757381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789F98-EC18-22C6-CCC4-BF4978290E0B}"/>
              </a:ext>
            </a:extLst>
          </p:cNvPr>
          <p:cNvSpPr/>
          <p:nvPr/>
        </p:nvSpPr>
        <p:spPr>
          <a:xfrm>
            <a:off x="8985778" y="2018304"/>
            <a:ext cx="640124" cy="1256306"/>
          </a:xfrm>
          <a:custGeom>
            <a:avLst/>
            <a:gdLst>
              <a:gd name="connsiteX0" fmla="*/ 0 w 537704"/>
              <a:gd name="connsiteY0" fmla="*/ 0 h 1256306"/>
              <a:gd name="connsiteX1" fmla="*/ 365760 w 537704"/>
              <a:gd name="connsiteY1" fmla="*/ 278296 h 1256306"/>
              <a:gd name="connsiteX2" fmla="*/ 524786 w 537704"/>
              <a:gd name="connsiteY2" fmla="*/ 906449 h 1256306"/>
              <a:gd name="connsiteX3" fmla="*/ 516835 w 537704"/>
              <a:gd name="connsiteY3" fmla="*/ 1256306 h 1256306"/>
              <a:gd name="connsiteX0" fmla="*/ 0 w 558634"/>
              <a:gd name="connsiteY0" fmla="*/ 0 h 1256306"/>
              <a:gd name="connsiteX1" fmla="*/ 524786 w 558634"/>
              <a:gd name="connsiteY1" fmla="*/ 262393 h 1256306"/>
              <a:gd name="connsiteX2" fmla="*/ 524786 w 558634"/>
              <a:gd name="connsiteY2" fmla="*/ 906449 h 1256306"/>
              <a:gd name="connsiteX3" fmla="*/ 516835 w 558634"/>
              <a:gd name="connsiteY3" fmla="*/ 1256306 h 1256306"/>
              <a:gd name="connsiteX0" fmla="*/ 0 w 616159"/>
              <a:gd name="connsiteY0" fmla="*/ 0 h 1256306"/>
              <a:gd name="connsiteX1" fmla="*/ 524786 w 616159"/>
              <a:gd name="connsiteY1" fmla="*/ 262393 h 1256306"/>
              <a:gd name="connsiteX2" fmla="*/ 612250 w 616159"/>
              <a:gd name="connsiteY2" fmla="*/ 882595 h 1256306"/>
              <a:gd name="connsiteX3" fmla="*/ 516835 w 616159"/>
              <a:gd name="connsiteY3" fmla="*/ 1256306 h 1256306"/>
              <a:gd name="connsiteX0" fmla="*/ 0 w 640124"/>
              <a:gd name="connsiteY0" fmla="*/ 0 h 1256306"/>
              <a:gd name="connsiteX1" fmla="*/ 524786 w 640124"/>
              <a:gd name="connsiteY1" fmla="*/ 262393 h 1256306"/>
              <a:gd name="connsiteX2" fmla="*/ 612250 w 640124"/>
              <a:gd name="connsiteY2" fmla="*/ 882595 h 1256306"/>
              <a:gd name="connsiteX3" fmla="*/ 516835 w 640124"/>
              <a:gd name="connsiteY3" fmla="*/ 1256306 h 1256306"/>
              <a:gd name="connsiteX0" fmla="*/ 0 w 640124"/>
              <a:gd name="connsiteY0" fmla="*/ 0 h 1256306"/>
              <a:gd name="connsiteX1" fmla="*/ 524786 w 640124"/>
              <a:gd name="connsiteY1" fmla="*/ 262393 h 1256306"/>
              <a:gd name="connsiteX2" fmla="*/ 612250 w 640124"/>
              <a:gd name="connsiteY2" fmla="*/ 882595 h 1256306"/>
              <a:gd name="connsiteX3" fmla="*/ 516835 w 640124"/>
              <a:gd name="connsiteY3" fmla="*/ 1256306 h 125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124" h="1256306">
                <a:moveTo>
                  <a:pt x="0" y="0"/>
                </a:moveTo>
                <a:cubicBezTo>
                  <a:pt x="139148" y="63610"/>
                  <a:pt x="422744" y="115294"/>
                  <a:pt x="524786" y="262393"/>
                </a:cubicBezTo>
                <a:cubicBezTo>
                  <a:pt x="626828" y="409492"/>
                  <a:pt x="674535" y="703690"/>
                  <a:pt x="612250" y="882595"/>
                </a:cubicBezTo>
                <a:cubicBezTo>
                  <a:pt x="573818" y="1061499"/>
                  <a:pt x="533400" y="1162878"/>
                  <a:pt x="516835" y="1256306"/>
                </a:cubicBezTo>
              </a:path>
            </a:pathLst>
          </a:custGeom>
          <a:noFill/>
          <a:ln w="101600">
            <a:solidFill>
              <a:srgbClr val="C0C0C0">
                <a:alpha val="7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A6CF95-E497-F3B8-2C10-FB0B04F676BC}"/>
              </a:ext>
            </a:extLst>
          </p:cNvPr>
          <p:cNvSpPr/>
          <p:nvPr/>
        </p:nvSpPr>
        <p:spPr>
          <a:xfrm>
            <a:off x="8597798" y="2643295"/>
            <a:ext cx="1879210" cy="1340564"/>
          </a:xfrm>
          <a:custGeom>
            <a:avLst/>
            <a:gdLst>
              <a:gd name="connsiteX0" fmla="*/ 1553581 w 1859965"/>
              <a:gd name="connsiteY0" fmla="*/ 377546 h 1313699"/>
              <a:gd name="connsiteX1" fmla="*/ 825250 w 1859965"/>
              <a:gd name="connsiteY1" fmla="*/ 212742 h 1313699"/>
              <a:gd name="connsiteX2" fmla="*/ 554120 w 1859965"/>
              <a:gd name="connsiteY2" fmla="*/ 404128 h 1313699"/>
              <a:gd name="connsiteX3" fmla="*/ 314888 w 1859965"/>
              <a:gd name="connsiteY3" fmla="*/ 840063 h 1313699"/>
              <a:gd name="connsiteX4" fmla="*/ 166032 w 1859965"/>
              <a:gd name="connsiteY4" fmla="*/ 1265365 h 1313699"/>
              <a:gd name="connsiteX5" fmla="*/ 1227 w 1859965"/>
              <a:gd name="connsiteY5" fmla="*/ 1212202 h 1313699"/>
              <a:gd name="connsiteX6" fmla="*/ 256408 w 1859965"/>
              <a:gd name="connsiteY6" fmla="*/ 446658 h 1313699"/>
              <a:gd name="connsiteX7" fmla="*/ 639181 w 1859965"/>
              <a:gd name="connsiteY7" fmla="*/ 31988 h 1313699"/>
              <a:gd name="connsiteX8" fmla="*/ 1202706 w 1859965"/>
              <a:gd name="connsiteY8" fmla="*/ 53253 h 1313699"/>
              <a:gd name="connsiteX9" fmla="*/ 1792813 w 1859965"/>
              <a:gd name="connsiteY9" fmla="*/ 255272 h 1313699"/>
              <a:gd name="connsiteX10" fmla="*/ 1824711 w 1859965"/>
              <a:gd name="connsiteY10" fmla="*/ 425393 h 1313699"/>
              <a:gd name="connsiteX11" fmla="*/ 1553581 w 1859965"/>
              <a:gd name="connsiteY11" fmla="*/ 377546 h 1313699"/>
              <a:gd name="connsiteX0" fmla="*/ 1553581 w 1859965"/>
              <a:gd name="connsiteY0" fmla="*/ 377546 h 1313699"/>
              <a:gd name="connsiteX1" fmla="*/ 793500 w 1859965"/>
              <a:gd name="connsiteY1" fmla="*/ 219092 h 1313699"/>
              <a:gd name="connsiteX2" fmla="*/ 554120 w 1859965"/>
              <a:gd name="connsiteY2" fmla="*/ 404128 h 1313699"/>
              <a:gd name="connsiteX3" fmla="*/ 314888 w 1859965"/>
              <a:gd name="connsiteY3" fmla="*/ 840063 h 1313699"/>
              <a:gd name="connsiteX4" fmla="*/ 166032 w 1859965"/>
              <a:gd name="connsiteY4" fmla="*/ 1265365 h 1313699"/>
              <a:gd name="connsiteX5" fmla="*/ 1227 w 1859965"/>
              <a:gd name="connsiteY5" fmla="*/ 1212202 h 1313699"/>
              <a:gd name="connsiteX6" fmla="*/ 256408 w 1859965"/>
              <a:gd name="connsiteY6" fmla="*/ 446658 h 1313699"/>
              <a:gd name="connsiteX7" fmla="*/ 639181 w 1859965"/>
              <a:gd name="connsiteY7" fmla="*/ 31988 h 1313699"/>
              <a:gd name="connsiteX8" fmla="*/ 1202706 w 1859965"/>
              <a:gd name="connsiteY8" fmla="*/ 53253 h 1313699"/>
              <a:gd name="connsiteX9" fmla="*/ 1792813 w 1859965"/>
              <a:gd name="connsiteY9" fmla="*/ 255272 h 1313699"/>
              <a:gd name="connsiteX10" fmla="*/ 1824711 w 1859965"/>
              <a:gd name="connsiteY10" fmla="*/ 425393 h 1313699"/>
              <a:gd name="connsiteX11" fmla="*/ 1553581 w 1859965"/>
              <a:gd name="connsiteY11" fmla="*/ 377546 h 1313699"/>
              <a:gd name="connsiteX0" fmla="*/ 1528181 w 1864187"/>
              <a:gd name="connsiteY0" fmla="*/ 428346 h 1313699"/>
              <a:gd name="connsiteX1" fmla="*/ 793500 w 1864187"/>
              <a:gd name="connsiteY1" fmla="*/ 219092 h 1313699"/>
              <a:gd name="connsiteX2" fmla="*/ 554120 w 1864187"/>
              <a:gd name="connsiteY2" fmla="*/ 404128 h 1313699"/>
              <a:gd name="connsiteX3" fmla="*/ 314888 w 1864187"/>
              <a:gd name="connsiteY3" fmla="*/ 840063 h 1313699"/>
              <a:gd name="connsiteX4" fmla="*/ 166032 w 1864187"/>
              <a:gd name="connsiteY4" fmla="*/ 1265365 h 1313699"/>
              <a:gd name="connsiteX5" fmla="*/ 1227 w 1864187"/>
              <a:gd name="connsiteY5" fmla="*/ 1212202 h 1313699"/>
              <a:gd name="connsiteX6" fmla="*/ 256408 w 1864187"/>
              <a:gd name="connsiteY6" fmla="*/ 446658 h 1313699"/>
              <a:gd name="connsiteX7" fmla="*/ 639181 w 1864187"/>
              <a:gd name="connsiteY7" fmla="*/ 31988 h 1313699"/>
              <a:gd name="connsiteX8" fmla="*/ 1202706 w 1864187"/>
              <a:gd name="connsiteY8" fmla="*/ 53253 h 1313699"/>
              <a:gd name="connsiteX9" fmla="*/ 1792813 w 1864187"/>
              <a:gd name="connsiteY9" fmla="*/ 255272 h 1313699"/>
              <a:gd name="connsiteX10" fmla="*/ 1824711 w 1864187"/>
              <a:gd name="connsiteY10" fmla="*/ 425393 h 1313699"/>
              <a:gd name="connsiteX11" fmla="*/ 1528181 w 1864187"/>
              <a:gd name="connsiteY11" fmla="*/ 428346 h 1313699"/>
              <a:gd name="connsiteX0" fmla="*/ 1528181 w 1858104"/>
              <a:gd name="connsiteY0" fmla="*/ 428346 h 1313699"/>
              <a:gd name="connsiteX1" fmla="*/ 793500 w 1858104"/>
              <a:gd name="connsiteY1" fmla="*/ 219092 h 1313699"/>
              <a:gd name="connsiteX2" fmla="*/ 554120 w 1858104"/>
              <a:gd name="connsiteY2" fmla="*/ 404128 h 1313699"/>
              <a:gd name="connsiteX3" fmla="*/ 314888 w 1858104"/>
              <a:gd name="connsiteY3" fmla="*/ 840063 h 1313699"/>
              <a:gd name="connsiteX4" fmla="*/ 166032 w 1858104"/>
              <a:gd name="connsiteY4" fmla="*/ 1265365 h 1313699"/>
              <a:gd name="connsiteX5" fmla="*/ 1227 w 1858104"/>
              <a:gd name="connsiteY5" fmla="*/ 1212202 h 1313699"/>
              <a:gd name="connsiteX6" fmla="*/ 256408 w 1858104"/>
              <a:gd name="connsiteY6" fmla="*/ 446658 h 1313699"/>
              <a:gd name="connsiteX7" fmla="*/ 639181 w 1858104"/>
              <a:gd name="connsiteY7" fmla="*/ 31988 h 1313699"/>
              <a:gd name="connsiteX8" fmla="*/ 1202706 w 1858104"/>
              <a:gd name="connsiteY8" fmla="*/ 53253 h 1313699"/>
              <a:gd name="connsiteX9" fmla="*/ 1792813 w 1858104"/>
              <a:gd name="connsiteY9" fmla="*/ 255272 h 1313699"/>
              <a:gd name="connsiteX10" fmla="*/ 1812011 w 1858104"/>
              <a:gd name="connsiteY10" fmla="*/ 463493 h 1313699"/>
              <a:gd name="connsiteX11" fmla="*/ 1528181 w 1858104"/>
              <a:gd name="connsiteY11" fmla="*/ 428346 h 1313699"/>
              <a:gd name="connsiteX0" fmla="*/ 1528181 w 1879210"/>
              <a:gd name="connsiteY0" fmla="*/ 430488 h 1315841"/>
              <a:gd name="connsiteX1" fmla="*/ 793500 w 1879210"/>
              <a:gd name="connsiteY1" fmla="*/ 221234 h 1315841"/>
              <a:gd name="connsiteX2" fmla="*/ 554120 w 1879210"/>
              <a:gd name="connsiteY2" fmla="*/ 406270 h 1315841"/>
              <a:gd name="connsiteX3" fmla="*/ 314888 w 1879210"/>
              <a:gd name="connsiteY3" fmla="*/ 842205 h 1315841"/>
              <a:gd name="connsiteX4" fmla="*/ 166032 w 1879210"/>
              <a:gd name="connsiteY4" fmla="*/ 1267507 h 1315841"/>
              <a:gd name="connsiteX5" fmla="*/ 1227 w 1879210"/>
              <a:gd name="connsiteY5" fmla="*/ 1214344 h 1315841"/>
              <a:gd name="connsiteX6" fmla="*/ 256408 w 1879210"/>
              <a:gd name="connsiteY6" fmla="*/ 448800 h 1315841"/>
              <a:gd name="connsiteX7" fmla="*/ 639181 w 1879210"/>
              <a:gd name="connsiteY7" fmla="*/ 34130 h 1315841"/>
              <a:gd name="connsiteX8" fmla="*/ 1202706 w 1879210"/>
              <a:gd name="connsiteY8" fmla="*/ 55395 h 1315841"/>
              <a:gd name="connsiteX9" fmla="*/ 1824563 w 1879210"/>
              <a:gd name="connsiteY9" fmla="*/ 308214 h 1315841"/>
              <a:gd name="connsiteX10" fmla="*/ 1812011 w 1879210"/>
              <a:gd name="connsiteY10" fmla="*/ 465635 h 1315841"/>
              <a:gd name="connsiteX11" fmla="*/ 1528181 w 1879210"/>
              <a:gd name="connsiteY11" fmla="*/ 430488 h 1315841"/>
              <a:gd name="connsiteX0" fmla="*/ 1528181 w 1879210"/>
              <a:gd name="connsiteY0" fmla="*/ 455211 h 1340564"/>
              <a:gd name="connsiteX1" fmla="*/ 793500 w 1879210"/>
              <a:gd name="connsiteY1" fmla="*/ 245957 h 1340564"/>
              <a:gd name="connsiteX2" fmla="*/ 554120 w 1879210"/>
              <a:gd name="connsiteY2" fmla="*/ 430993 h 1340564"/>
              <a:gd name="connsiteX3" fmla="*/ 314888 w 1879210"/>
              <a:gd name="connsiteY3" fmla="*/ 866928 h 1340564"/>
              <a:gd name="connsiteX4" fmla="*/ 166032 w 1879210"/>
              <a:gd name="connsiteY4" fmla="*/ 1292230 h 1340564"/>
              <a:gd name="connsiteX5" fmla="*/ 1227 w 1879210"/>
              <a:gd name="connsiteY5" fmla="*/ 1239067 h 1340564"/>
              <a:gd name="connsiteX6" fmla="*/ 256408 w 1879210"/>
              <a:gd name="connsiteY6" fmla="*/ 473523 h 1340564"/>
              <a:gd name="connsiteX7" fmla="*/ 588381 w 1879210"/>
              <a:gd name="connsiteY7" fmla="*/ 27103 h 1340564"/>
              <a:gd name="connsiteX8" fmla="*/ 1202706 w 1879210"/>
              <a:gd name="connsiteY8" fmla="*/ 80118 h 1340564"/>
              <a:gd name="connsiteX9" fmla="*/ 1824563 w 1879210"/>
              <a:gd name="connsiteY9" fmla="*/ 332937 h 1340564"/>
              <a:gd name="connsiteX10" fmla="*/ 1812011 w 1879210"/>
              <a:gd name="connsiteY10" fmla="*/ 490358 h 1340564"/>
              <a:gd name="connsiteX11" fmla="*/ 1528181 w 1879210"/>
              <a:gd name="connsiteY11" fmla="*/ 455211 h 1340564"/>
              <a:gd name="connsiteX0" fmla="*/ 1528181 w 1879210"/>
              <a:gd name="connsiteY0" fmla="*/ 455211 h 1340564"/>
              <a:gd name="connsiteX1" fmla="*/ 818900 w 1879210"/>
              <a:gd name="connsiteY1" fmla="*/ 258657 h 1340564"/>
              <a:gd name="connsiteX2" fmla="*/ 554120 w 1879210"/>
              <a:gd name="connsiteY2" fmla="*/ 430993 h 1340564"/>
              <a:gd name="connsiteX3" fmla="*/ 314888 w 1879210"/>
              <a:gd name="connsiteY3" fmla="*/ 866928 h 1340564"/>
              <a:gd name="connsiteX4" fmla="*/ 166032 w 1879210"/>
              <a:gd name="connsiteY4" fmla="*/ 1292230 h 1340564"/>
              <a:gd name="connsiteX5" fmla="*/ 1227 w 1879210"/>
              <a:gd name="connsiteY5" fmla="*/ 1239067 h 1340564"/>
              <a:gd name="connsiteX6" fmla="*/ 256408 w 1879210"/>
              <a:gd name="connsiteY6" fmla="*/ 473523 h 1340564"/>
              <a:gd name="connsiteX7" fmla="*/ 588381 w 1879210"/>
              <a:gd name="connsiteY7" fmla="*/ 27103 h 1340564"/>
              <a:gd name="connsiteX8" fmla="*/ 1202706 w 1879210"/>
              <a:gd name="connsiteY8" fmla="*/ 80118 h 1340564"/>
              <a:gd name="connsiteX9" fmla="*/ 1824563 w 1879210"/>
              <a:gd name="connsiteY9" fmla="*/ 332937 h 1340564"/>
              <a:gd name="connsiteX10" fmla="*/ 1812011 w 1879210"/>
              <a:gd name="connsiteY10" fmla="*/ 490358 h 1340564"/>
              <a:gd name="connsiteX11" fmla="*/ 1528181 w 1879210"/>
              <a:gd name="connsiteY11" fmla="*/ 455211 h 13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9210" h="1340564">
                <a:moveTo>
                  <a:pt x="1528181" y="455211"/>
                </a:moveTo>
                <a:cubicBezTo>
                  <a:pt x="1362663" y="416594"/>
                  <a:pt x="981243" y="262693"/>
                  <a:pt x="818900" y="258657"/>
                </a:cubicBezTo>
                <a:cubicBezTo>
                  <a:pt x="656557" y="254621"/>
                  <a:pt x="638122" y="329615"/>
                  <a:pt x="554120" y="430993"/>
                </a:cubicBezTo>
                <a:cubicBezTo>
                  <a:pt x="470118" y="532371"/>
                  <a:pt x="379569" y="723389"/>
                  <a:pt x="314888" y="866928"/>
                </a:cubicBezTo>
                <a:cubicBezTo>
                  <a:pt x="250207" y="1010467"/>
                  <a:pt x="218309" y="1230207"/>
                  <a:pt x="166032" y="1292230"/>
                </a:cubicBezTo>
                <a:cubicBezTo>
                  <a:pt x="113755" y="1354253"/>
                  <a:pt x="-13836" y="1375518"/>
                  <a:pt x="1227" y="1239067"/>
                </a:cubicBezTo>
                <a:cubicBezTo>
                  <a:pt x="16290" y="1102616"/>
                  <a:pt x="158549" y="675517"/>
                  <a:pt x="256408" y="473523"/>
                </a:cubicBezTo>
                <a:cubicBezTo>
                  <a:pt x="354267" y="271529"/>
                  <a:pt x="430665" y="92670"/>
                  <a:pt x="588381" y="27103"/>
                </a:cubicBezTo>
                <a:cubicBezTo>
                  <a:pt x="746097" y="-38464"/>
                  <a:pt x="996676" y="29146"/>
                  <a:pt x="1202706" y="80118"/>
                </a:cubicBezTo>
                <a:cubicBezTo>
                  <a:pt x="1408736" y="131090"/>
                  <a:pt x="1720896" y="270914"/>
                  <a:pt x="1824563" y="332937"/>
                </a:cubicBezTo>
                <a:cubicBezTo>
                  <a:pt x="1928230" y="394960"/>
                  <a:pt x="1861408" y="469979"/>
                  <a:pt x="1812011" y="490358"/>
                </a:cubicBezTo>
                <a:cubicBezTo>
                  <a:pt x="1762614" y="510737"/>
                  <a:pt x="1693699" y="493828"/>
                  <a:pt x="1528181" y="455211"/>
                </a:cubicBezTo>
                <a:close/>
              </a:path>
            </a:pathLst>
          </a:custGeom>
          <a:solidFill>
            <a:schemeClr val="bg1">
              <a:lumMod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8282C5-EDFF-4F35-0C7D-3CB59267535D}"/>
              </a:ext>
            </a:extLst>
          </p:cNvPr>
          <p:cNvSpPr/>
          <p:nvPr/>
        </p:nvSpPr>
        <p:spPr>
          <a:xfrm>
            <a:off x="8496258" y="2780016"/>
            <a:ext cx="3159915" cy="2950223"/>
          </a:xfrm>
          <a:custGeom>
            <a:avLst/>
            <a:gdLst>
              <a:gd name="connsiteX0" fmla="*/ 3136942 w 3159915"/>
              <a:gd name="connsiteY0" fmla="*/ 772180 h 2865140"/>
              <a:gd name="connsiteX1" fmla="*/ 3096302 w 3159915"/>
              <a:gd name="connsiteY1" fmla="*/ 741700 h 2865140"/>
              <a:gd name="connsiteX2" fmla="*/ 2059982 w 3159915"/>
              <a:gd name="connsiteY2" fmla="*/ 223540 h 2865140"/>
              <a:gd name="connsiteX3" fmla="*/ 993182 w 3159915"/>
              <a:gd name="connsiteY3" fmla="*/ 20 h 2865140"/>
              <a:gd name="connsiteX4" fmla="*/ 475022 w 3159915"/>
              <a:gd name="connsiteY4" fmla="*/ 233700 h 2865140"/>
              <a:gd name="connsiteX5" fmla="*/ 48302 w 3159915"/>
              <a:gd name="connsiteY5" fmla="*/ 1361460 h 2865140"/>
              <a:gd name="connsiteX6" fmla="*/ 27982 w 3159915"/>
              <a:gd name="connsiteY6" fmla="*/ 2865140 h 2865140"/>
              <a:gd name="connsiteX0" fmla="*/ 3136942 w 3159915"/>
              <a:gd name="connsiteY0" fmla="*/ 857233 h 2950193"/>
              <a:gd name="connsiteX1" fmla="*/ 3096302 w 3159915"/>
              <a:gd name="connsiteY1" fmla="*/ 826753 h 2950193"/>
              <a:gd name="connsiteX2" fmla="*/ 2059982 w 3159915"/>
              <a:gd name="connsiteY2" fmla="*/ 308593 h 2950193"/>
              <a:gd name="connsiteX3" fmla="*/ 955968 w 3159915"/>
              <a:gd name="connsiteY3" fmla="*/ 12 h 2950193"/>
              <a:gd name="connsiteX4" fmla="*/ 475022 w 3159915"/>
              <a:gd name="connsiteY4" fmla="*/ 318753 h 2950193"/>
              <a:gd name="connsiteX5" fmla="*/ 48302 w 3159915"/>
              <a:gd name="connsiteY5" fmla="*/ 1446513 h 2950193"/>
              <a:gd name="connsiteX6" fmla="*/ 27982 w 3159915"/>
              <a:gd name="connsiteY6" fmla="*/ 2950193 h 2950193"/>
              <a:gd name="connsiteX0" fmla="*/ 3136942 w 3159915"/>
              <a:gd name="connsiteY0" fmla="*/ 857263 h 2950223"/>
              <a:gd name="connsiteX1" fmla="*/ 3096302 w 3159915"/>
              <a:gd name="connsiteY1" fmla="*/ 826783 h 2950223"/>
              <a:gd name="connsiteX2" fmla="*/ 2059982 w 3159915"/>
              <a:gd name="connsiteY2" fmla="*/ 308623 h 2950223"/>
              <a:gd name="connsiteX3" fmla="*/ 955968 w 3159915"/>
              <a:gd name="connsiteY3" fmla="*/ 42 h 2950223"/>
              <a:gd name="connsiteX4" fmla="*/ 475022 w 3159915"/>
              <a:gd name="connsiteY4" fmla="*/ 297518 h 2950223"/>
              <a:gd name="connsiteX5" fmla="*/ 48302 w 3159915"/>
              <a:gd name="connsiteY5" fmla="*/ 1446543 h 2950223"/>
              <a:gd name="connsiteX6" fmla="*/ 27982 w 3159915"/>
              <a:gd name="connsiteY6" fmla="*/ 2950223 h 295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9915" h="2950223">
                <a:moveTo>
                  <a:pt x="3136942" y="857263"/>
                </a:moveTo>
                <a:cubicBezTo>
                  <a:pt x="3206368" y="887743"/>
                  <a:pt x="3096302" y="826783"/>
                  <a:pt x="3096302" y="826783"/>
                </a:cubicBezTo>
                <a:cubicBezTo>
                  <a:pt x="2916809" y="735343"/>
                  <a:pt x="2416704" y="446413"/>
                  <a:pt x="2059982" y="308623"/>
                </a:cubicBezTo>
                <a:cubicBezTo>
                  <a:pt x="1703260" y="170833"/>
                  <a:pt x="1220128" y="1893"/>
                  <a:pt x="955968" y="42"/>
                </a:cubicBezTo>
                <a:cubicBezTo>
                  <a:pt x="691808" y="-1809"/>
                  <a:pt x="626300" y="56435"/>
                  <a:pt x="475022" y="297518"/>
                </a:cubicBezTo>
                <a:cubicBezTo>
                  <a:pt x="323744" y="538601"/>
                  <a:pt x="122809" y="1007970"/>
                  <a:pt x="48302" y="1446543"/>
                </a:cubicBezTo>
                <a:cubicBezTo>
                  <a:pt x="-26205" y="1885116"/>
                  <a:pt x="888" y="2417669"/>
                  <a:pt x="27982" y="2950223"/>
                </a:cubicBezTo>
              </a:path>
            </a:pathLst>
          </a:custGeom>
          <a:noFill/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F9CB6B-54CA-DF23-0134-4B236389A2E2}"/>
              </a:ext>
            </a:extLst>
          </p:cNvPr>
          <p:cNvSpPr txBox="1"/>
          <p:nvPr/>
        </p:nvSpPr>
        <p:spPr>
          <a:xfrm>
            <a:off x="9659968" y="220786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8CCA1-A239-A80D-D3C6-8BDD7D045F8A}"/>
              </a:ext>
            </a:extLst>
          </p:cNvPr>
          <p:cNvSpPr txBox="1"/>
          <p:nvPr/>
        </p:nvSpPr>
        <p:spPr>
          <a:xfrm>
            <a:off x="9259422" y="2279337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6593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AA67-88D8-3D0A-634D-F176C24B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EAA4-69F0-4A3E-0941-9F35613D3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7540F-D310-8774-69A0-8763E7E3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5327924" cy="5010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A989C-2BF7-0886-EE52-04494467A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124" y="0"/>
            <a:ext cx="5327924" cy="5010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8D9A04-081A-15D1-E61D-EB780BC5E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62" y="5010407"/>
            <a:ext cx="5257800" cy="5588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A30FF-87C8-3466-C6F7-B43F60B57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010406"/>
            <a:ext cx="5257801" cy="5588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C9B9DA-7276-5D9B-23C2-0ECE9D4960C1}"/>
              </a:ext>
            </a:extLst>
          </p:cNvPr>
          <p:cNvSpPr txBox="1"/>
          <p:nvPr/>
        </p:nvSpPr>
        <p:spPr>
          <a:xfrm>
            <a:off x="1488559" y="2567146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Phenom Plus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Plato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standard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Transform 3x10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Soft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 Ultra and Nano x 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EACE5-3620-C32F-7FF5-1890BE5C39A0}"/>
              </a:ext>
            </a:extLst>
          </p:cNvPr>
          <p:cNvSpPr txBox="1"/>
          <p:nvPr/>
        </p:nvSpPr>
        <p:spPr>
          <a:xfrm>
            <a:off x="4180376" y="41959"/>
            <a:ext cx="404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Repositioning Plato</a:t>
            </a:r>
          </a:p>
        </p:txBody>
      </p:sp>
    </p:spTree>
    <p:extLst>
      <p:ext uri="{BB962C8B-B14F-4D97-AF65-F5344CB8AC3E}">
        <p14:creationId xmlns:p14="http://schemas.microsoft.com/office/powerpoint/2010/main" val="321244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D636-6EB8-1126-F051-205F5DDF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8B3BC-1E23-6C95-03F7-79962848F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1B99F-483E-4E25-682D-98B4EDC5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11" y="365125"/>
            <a:ext cx="5162815" cy="497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D9E0D-8B68-DCA8-7CE7-27CA3ECC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826" y="365125"/>
            <a:ext cx="5162815" cy="4972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AFA8C-D965-50AE-70B5-C1F63CB1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011" y="5337431"/>
            <a:ext cx="5162815" cy="4972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69424B-DB07-5B62-1816-DD1D5694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826" y="5337431"/>
            <a:ext cx="5162815" cy="4972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743ED-0F42-1834-3E2D-1D2E2EC52730}"/>
              </a:ext>
            </a:extLst>
          </p:cNvPr>
          <p:cNvSpPr txBox="1"/>
          <p:nvPr/>
        </p:nvSpPr>
        <p:spPr>
          <a:xfrm>
            <a:off x="2848403" y="566241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Delivering last nano coil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C37DC-0218-72CE-7829-052E423B293E}"/>
              </a:ext>
            </a:extLst>
          </p:cNvPr>
          <p:cNvSpPr txBox="1"/>
          <p:nvPr/>
        </p:nvSpPr>
        <p:spPr>
          <a:xfrm>
            <a:off x="2201791" y="309749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Phenom Plus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Plato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standard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Transform 3x10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Soft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 Ultra and Nano x 3 </a:t>
            </a:r>
          </a:p>
        </p:txBody>
      </p:sp>
    </p:spTree>
    <p:extLst>
      <p:ext uri="{BB962C8B-B14F-4D97-AF65-F5344CB8AC3E}">
        <p14:creationId xmlns:p14="http://schemas.microsoft.com/office/powerpoint/2010/main" val="3756539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7E09-4CA7-C8BD-6C25-3B2DDF0B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4A0F7-64C5-631E-0285-F45295D74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74DF4-A40A-FC98-CE73-33EC5D69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6" y="233916"/>
            <a:ext cx="3471136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F646D-20A1-CD0E-BFAB-89C15A45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4995-9970-A998-00B3-5CAC609FA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28094-FACD-7BB7-C664-6F497B70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37" y="681037"/>
            <a:ext cx="4242018" cy="5194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3CFAC-8674-DFAF-1D68-A835C552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55" y="681037"/>
            <a:ext cx="5249888" cy="51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BC85-9F4C-EBFA-E49D-26E71067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9A5A-B169-643A-6F05-349A6D0D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0A01B-9F78-147F-EAA2-11A7BDC1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58" y="681037"/>
            <a:ext cx="4051508" cy="3791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BBE42-5822-1BD6-2C2A-98756120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866" y="681037"/>
            <a:ext cx="4101330" cy="3791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B7231-40DA-2DCE-A3AA-A5F7E4BA7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58" y="4429000"/>
            <a:ext cx="4276669" cy="4700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FEF25F-3EBD-4CB7-8FFC-C24F5767D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641" y="4350324"/>
            <a:ext cx="4348248" cy="47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6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2439-013F-6C20-C2CE-44F2C16A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42F51-700B-5FE9-5C4C-3A7C4B4B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DAB53-AE1C-9F82-C968-A0030488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034" y="233764"/>
            <a:ext cx="4737343" cy="5296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C21648-C6E0-0222-22C1-76BE753FF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97" y="5394998"/>
            <a:ext cx="5067560" cy="517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B5291-77A5-64FC-D732-A4D203A86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280" y="5394998"/>
            <a:ext cx="4921097" cy="4505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709CA-9E34-9B32-3103-446682AA8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997" y="233763"/>
            <a:ext cx="5168038" cy="52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6599-BCB5-C229-F62F-38D65E9EF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E47A0-5BCF-65B0-88DF-BD2C9859E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20886-A830-5F0A-E055-8B897F73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55" y="-327682"/>
            <a:ext cx="4464279" cy="4457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A7835-C7F3-0DFA-FBE6-74E822A3F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012" y="-327682"/>
            <a:ext cx="4464279" cy="445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F025A-5FE1-7FBE-4574-45A6F062C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55" y="4130247"/>
            <a:ext cx="4464279" cy="4457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52076-7248-A21C-BECF-26BF27BB4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173" y="4130246"/>
            <a:ext cx="4464279" cy="44579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1C616C-839F-4519-C0DA-8300077F3B65}"/>
              </a:ext>
            </a:extLst>
          </p:cNvPr>
          <p:cNvSpPr txBox="1"/>
          <p:nvPr/>
        </p:nvSpPr>
        <p:spPr>
          <a:xfrm>
            <a:off x="2420781" y="2578473"/>
            <a:ext cx="60941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Transform 3x10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Sofia EX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Aristotle 14 Soft</a:t>
            </a:r>
          </a:p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5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294E-87E7-846F-2888-5A8B401D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99A3E-4758-4960-D012-E7E291C10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1E1EC-E1A2-651C-CF18-FEC6F3B3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31"/>
          <a:stretch/>
        </p:blipFill>
        <p:spPr>
          <a:xfrm>
            <a:off x="1645194" y="200805"/>
            <a:ext cx="4374834" cy="6261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A402B-BDDE-4E26-52D0-7FBAB3FB7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058" y="231453"/>
            <a:ext cx="3346622" cy="6261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89E614-0175-BF74-F54F-D463F42447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71"/>
          <a:stretch/>
        </p:blipFill>
        <p:spPr>
          <a:xfrm>
            <a:off x="7441808" y="231453"/>
            <a:ext cx="2607994" cy="6261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FB026-04F1-EA91-3F63-A89AADE4C4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071"/>
          <a:stretch/>
        </p:blipFill>
        <p:spPr>
          <a:xfrm>
            <a:off x="9342394" y="217461"/>
            <a:ext cx="2607995" cy="6261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7A2FF-4780-45CA-88E3-462CC64AF6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83"/>
          <a:stretch/>
        </p:blipFill>
        <p:spPr>
          <a:xfrm>
            <a:off x="11353800" y="231453"/>
            <a:ext cx="2674515" cy="6261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22D69-A9F7-EC93-76D5-476D96E168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555" r="17658"/>
          <a:stretch/>
        </p:blipFill>
        <p:spPr>
          <a:xfrm>
            <a:off x="13372169" y="217461"/>
            <a:ext cx="2268566" cy="6261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53A545-56F5-084C-2A0B-E7E17A9B1236}"/>
              </a:ext>
            </a:extLst>
          </p:cNvPr>
          <p:cNvSpPr txBox="1"/>
          <p:nvPr/>
        </p:nvSpPr>
        <p:spPr>
          <a:xfrm>
            <a:off x="7802900" y="5960122"/>
            <a:ext cx="7698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BMX 96 80 cm, Sofia EX, Transform 3x10, Aristotle 14 soft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FB5839-E579-3508-A840-EDEC4AD7A1F7}"/>
              </a:ext>
            </a:extLst>
          </p:cNvPr>
          <p:cNvCxnSpPr/>
          <p:nvPr/>
        </p:nvCxnSpPr>
        <p:spPr>
          <a:xfrm>
            <a:off x="5632704" y="2779776"/>
            <a:ext cx="463296" cy="13716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71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F6C038-3268-B4C2-330C-65CDD3D6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119" y="309307"/>
            <a:ext cx="7067913" cy="612806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58775D-3E16-ADFB-172B-3322B087CD2A}"/>
              </a:ext>
            </a:extLst>
          </p:cNvPr>
          <p:cNvCxnSpPr/>
          <p:nvPr/>
        </p:nvCxnSpPr>
        <p:spPr>
          <a:xfrm flipV="1">
            <a:off x="5677231" y="2926080"/>
            <a:ext cx="174929" cy="44527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63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37015-95F7-8C6B-B458-263242CA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B7CF-C6FB-3B00-4938-504609A3F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056298-427B-CDA0-E2FA-99B84E9B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6" y="5399680"/>
            <a:ext cx="5880402" cy="5613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1F800-0769-208F-5454-BDBEF67AF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6" y="0"/>
            <a:ext cx="5644465" cy="5399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34542-5AC1-9CA4-D232-2D6DD9093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239" y="0"/>
            <a:ext cx="4993822" cy="5399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25F46A-9F7F-C6AF-CC2D-B87AF8D22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068" y="5399680"/>
            <a:ext cx="5969437" cy="561368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B45B3B6-B426-2F4C-3225-8EE9D135D93C}"/>
              </a:ext>
            </a:extLst>
          </p:cNvPr>
          <p:cNvSpPr/>
          <p:nvPr/>
        </p:nvSpPr>
        <p:spPr>
          <a:xfrm>
            <a:off x="2826860" y="4647558"/>
            <a:ext cx="4562168" cy="15042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Phenom Plus</a:t>
            </a: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Plato</a:t>
            </a: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Aristotle 14 standard</a:t>
            </a:r>
          </a:p>
          <a:p>
            <a:pPr algn="ctr"/>
            <a:endParaRPr lang="en-US" sz="3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Transform 3x10</a:t>
            </a: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Aristotle 14 Soft</a:t>
            </a:r>
          </a:p>
          <a:p>
            <a:pPr algn="ctr"/>
            <a:endParaRPr lang="en-US" sz="30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Target Ultra and Nano x 3 </a:t>
            </a:r>
          </a:p>
        </p:txBody>
      </p:sp>
    </p:spTree>
    <p:extLst>
      <p:ext uri="{BB962C8B-B14F-4D97-AF65-F5344CB8AC3E}">
        <p14:creationId xmlns:p14="http://schemas.microsoft.com/office/powerpoint/2010/main" val="341332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AC0D-A41D-94D0-5AAA-19A07964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47123-2A94-4646-474D-15C3D33F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6" y="132060"/>
            <a:ext cx="5327924" cy="5010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D997F-662A-0966-3B82-09F97ACC8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938" y="132060"/>
            <a:ext cx="5327924" cy="5010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ABBB8E-4254-86EC-0EDE-95E2CC62CA32}"/>
              </a:ext>
            </a:extLst>
          </p:cNvPr>
          <p:cNvSpPr txBox="1"/>
          <p:nvPr/>
        </p:nvSpPr>
        <p:spPr>
          <a:xfrm>
            <a:off x="3309327" y="2535304"/>
            <a:ext cx="135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After 2 coils</a:t>
            </a:r>
          </a:p>
        </p:txBody>
      </p:sp>
    </p:spTree>
    <p:extLst>
      <p:ext uri="{BB962C8B-B14F-4D97-AF65-F5344CB8AC3E}">
        <p14:creationId xmlns:p14="http://schemas.microsoft.com/office/powerpoint/2010/main" val="2423779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102</Words>
  <Application>Microsoft Office PowerPoint</Application>
  <PresentationFormat>Widescreen</PresentationFormat>
  <Paragraphs>46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1</cp:revision>
  <dcterms:created xsi:type="dcterms:W3CDTF">2025-06-01T01:49:14Z</dcterms:created>
  <dcterms:modified xsi:type="dcterms:W3CDTF">2025-06-01T04:08:07Z</dcterms:modified>
</cp:coreProperties>
</file>