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67" autoAdjust="0"/>
    <p:restoredTop sz="94660"/>
  </p:normalViewPr>
  <p:slideViewPr>
    <p:cSldViewPr snapToGrid="0">
      <p:cViewPr>
        <p:scale>
          <a:sx n="50" d="100"/>
          <a:sy n="50" d="100"/>
        </p:scale>
        <p:origin x="2724" y="14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8169-5751-4375-BAB2-BB7A45933E7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B322-C3DB-4351-BE8D-D51448397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41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8169-5751-4375-BAB2-BB7A45933E7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B322-C3DB-4351-BE8D-D51448397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18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8169-5751-4375-BAB2-BB7A45933E7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B322-C3DB-4351-BE8D-D51448397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577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8169-5751-4375-BAB2-BB7A45933E7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B322-C3DB-4351-BE8D-D51448397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99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8169-5751-4375-BAB2-BB7A45933E7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B322-C3DB-4351-BE8D-D51448397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98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8169-5751-4375-BAB2-BB7A45933E7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B322-C3DB-4351-BE8D-D51448397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199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8169-5751-4375-BAB2-BB7A45933E7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B322-C3DB-4351-BE8D-D51448397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73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8169-5751-4375-BAB2-BB7A45933E7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B322-C3DB-4351-BE8D-D51448397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815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8169-5751-4375-BAB2-BB7A45933E7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B322-C3DB-4351-BE8D-D51448397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20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8169-5751-4375-BAB2-BB7A45933E7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B322-C3DB-4351-BE8D-D51448397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65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8169-5751-4375-BAB2-BB7A45933E7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B322-C3DB-4351-BE8D-D51448397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24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D8169-5751-4375-BAB2-BB7A45933E7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FB322-C3DB-4351-BE8D-D51448397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3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4671314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035" y="-6115895"/>
            <a:ext cx="6867575" cy="7215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34540" y="-6138914"/>
            <a:ext cx="6867575" cy="7215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035" y="1076326"/>
            <a:ext cx="6867575" cy="7215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34540" y="1053307"/>
            <a:ext cx="6867575" cy="721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62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4614" y="-4133906"/>
            <a:ext cx="8067734" cy="7562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767" y="-4133906"/>
            <a:ext cx="8067734" cy="7562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82261" y="3428999"/>
            <a:ext cx="8067734" cy="75629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5473" y="3428999"/>
            <a:ext cx="8067734" cy="75629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98103" y="3428999"/>
            <a:ext cx="4663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“Buddy wire” technique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54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133" y="-352453"/>
            <a:ext cx="8067734" cy="756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37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828" y="-2182290"/>
            <a:ext cx="8067734" cy="7562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1562" y="-2182290"/>
            <a:ext cx="8067734" cy="7562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828" y="5380615"/>
            <a:ext cx="8067734" cy="75629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1562" y="5380614"/>
            <a:ext cx="8067734" cy="756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02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03" y="-2602328"/>
            <a:ext cx="8067734" cy="7562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133" y="-2572510"/>
            <a:ext cx="8067734" cy="7562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03" y="4964981"/>
            <a:ext cx="8067734" cy="75629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8133" y="4994799"/>
            <a:ext cx="8067734" cy="75629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40832" y="5095514"/>
            <a:ext cx="6130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Post 2.5x20 + 2.5x10 PED Shield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823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887" y="-1826493"/>
            <a:ext cx="6867575" cy="6672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461" y="-1806264"/>
            <a:ext cx="6867575" cy="66723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887" y="4758915"/>
            <a:ext cx="6867575" cy="6672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2462" y="4779144"/>
            <a:ext cx="6867575" cy="66723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74047" y="4758915"/>
            <a:ext cx="6130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Post 2.5x20 + 2.5x10 PED Shield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11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3824" y="-3385395"/>
            <a:ext cx="5891256" cy="7034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824" y="3637921"/>
            <a:ext cx="5891256" cy="7034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568" y="3632553"/>
            <a:ext cx="5891256" cy="7034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9199" t="35001" r="10667" b="43838"/>
          <a:stretch/>
        </p:blipFill>
        <p:spPr>
          <a:xfrm>
            <a:off x="3164235" y="7771748"/>
            <a:ext cx="3098040" cy="259773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2568" y="-3385395"/>
            <a:ext cx="5891256" cy="70342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4842" t="43738" r="46755" b="25440"/>
          <a:stretch/>
        </p:blipFill>
        <p:spPr>
          <a:xfrm>
            <a:off x="5976594" y="-1746422"/>
            <a:ext cx="2262433" cy="216816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883519" y="2962307"/>
            <a:ext cx="6130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Post 2.5x20 + 2.5x10 PED Shield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536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650476"/>
            <a:ext cx="8429687" cy="77772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-4126743"/>
            <a:ext cx="8429687" cy="7777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3687" y="-4126743"/>
            <a:ext cx="8429687" cy="77772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33687" y="3650475"/>
            <a:ext cx="8429687" cy="77772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30896" y="2936675"/>
            <a:ext cx="6130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Post 2.5x20 + 2.5x10 PED Shield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915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30</Words>
  <Application>Microsoft Office PowerPoint</Application>
  <PresentationFormat>Widescreen</PresentationFormat>
  <Paragraphs>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4671314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NYU Langone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</cp:revision>
  <dcterms:created xsi:type="dcterms:W3CDTF">2022-03-13T16:12:26Z</dcterms:created>
  <dcterms:modified xsi:type="dcterms:W3CDTF">2022-03-13T22:53:19Z</dcterms:modified>
</cp:coreProperties>
</file>