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9" autoAdjust="0"/>
    <p:restoredTop sz="94660"/>
  </p:normalViewPr>
  <p:slideViewPr>
    <p:cSldViewPr snapToGrid="0">
      <p:cViewPr>
        <p:scale>
          <a:sx n="150" d="100"/>
          <a:sy n="150" d="100"/>
        </p:scale>
        <p:origin x="54" y="-1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744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48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004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673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080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122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525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378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057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309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752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EBFF7-D6C4-436D-B348-3075C9ECA48B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98B1A-58D1-4B9E-AB4E-6C127E1B6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355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3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video" Target="../media/media4.mp4"/><Relationship Id="rId5" Type="http://schemas.microsoft.com/office/2007/relationships/media" Target="../media/media4.mp4"/><Relationship Id="rId10" Type="http://schemas.openxmlformats.org/officeDocument/2006/relationships/image" Target="../media/image4.png"/><Relationship Id="rId4" Type="http://schemas.openxmlformats.org/officeDocument/2006/relationships/video" Target="../media/media3.mp4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454ABC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49841" y="294245"/>
            <a:ext cx="517207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1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3C8DD50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392805" y="2617787"/>
            <a:ext cx="4398963" cy="4351338"/>
          </a:xfrm>
        </p:spPr>
      </p:pic>
      <p:pic>
        <p:nvPicPr>
          <p:cNvPr id="6" name="16C8CD7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-3105346" y="1825625"/>
            <a:ext cx="5200650" cy="5143500"/>
          </a:xfrm>
          <a:prstGeom prst="rect">
            <a:avLst/>
          </a:prstGeom>
        </p:spPr>
      </p:pic>
      <p:pic>
        <p:nvPicPr>
          <p:cNvPr id="7" name="058D611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357874" y="2085121"/>
            <a:ext cx="520065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775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ACBCA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48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1499FD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30638" y="1825625"/>
            <a:ext cx="4529137" cy="4351338"/>
          </a:xfrm>
        </p:spPr>
      </p:pic>
    </p:spTree>
    <p:extLst>
      <p:ext uri="{BB962C8B-B14F-4D97-AF65-F5344CB8AC3E}">
        <p14:creationId xmlns:p14="http://schemas.microsoft.com/office/powerpoint/2010/main" val="3209420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7864" y="-331460"/>
            <a:ext cx="6010319" cy="6915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70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361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1026</TotalTime>
  <Words>0</Words>
  <Application>Microsoft Office PowerPoint</Application>
  <PresentationFormat>Widescreen</PresentationFormat>
  <Paragraphs>0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NYU Langone Health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11</cp:revision>
  <dcterms:created xsi:type="dcterms:W3CDTF">2022-03-02T04:52:31Z</dcterms:created>
  <dcterms:modified xsi:type="dcterms:W3CDTF">2022-03-13T22:52:42Z</dcterms:modified>
</cp:coreProperties>
</file>