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61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5669" autoAdjust="0"/>
  </p:normalViewPr>
  <p:slideViewPr>
    <p:cSldViewPr snapToGrid="0">
      <p:cViewPr>
        <p:scale>
          <a:sx n="80" d="100"/>
          <a:sy n="80" d="100"/>
        </p:scale>
        <p:origin x="191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09822-9824-5572-D1D3-5DE9322CB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E25A4C-89DD-BAD3-EB23-53A1F97FF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A4373-DB2E-93C1-BB3E-F5513466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EBC6E-5AFD-DFA1-C0B0-D3F4B10B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EE6C5-7783-89D7-97FA-61554EA2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5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EFDC-F277-AE8B-A48A-26387A13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F574B-1001-3883-887F-41D458673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B6ECA-03BC-0960-5E09-ED6C4C2F8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6FE86-EE41-E640-32FF-AD36B515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51022-B3D7-4323-3473-9C6EC443E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0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4D31CC-B280-03FC-1B73-BE99696116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D5D8B-8834-E794-2409-F48F10EF6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208D3-0E57-B1B7-C097-4CF967A1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53152-2387-E49F-D594-2B9C383B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1093A-0B09-CD44-9B39-5C0070DD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6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25225-F258-B905-BB73-F8A04F19E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928B3-236A-39BB-868C-57FC72C95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E956-AB14-F7D6-7C18-CB798100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86090-9CFF-D13B-AED6-C383531C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2C11B-FE08-96CE-D4C9-2892F2B5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0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D8DDB-F227-06CE-6C37-F381DF33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04B23-1D86-C918-B439-9507B6047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06E70-5903-3D2F-DF05-54B10AF92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94B58-6DB8-91EB-2478-292E53CF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4CEBF-56D6-804F-85E1-EAE4BCD3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3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A190-1F98-283B-A4EF-0FF40AAB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5C184-BE8E-1B34-433B-6C50E6EAD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0C936-755A-43CF-3100-F2D8C0CAC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9DEFB-2450-DCDC-CDFC-8DD294B54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4B875-9D59-C8A2-13AB-77833BDA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EFB89-936F-EDE3-7E23-5BC245DCF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0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4B6D-2D9F-6407-8D82-6038A3411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BD3BE-726E-7812-59F8-120FDFC3A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75120-C0DD-9A1D-DE2B-F5266C407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B2CC1F-8D82-02E0-B49A-8DDABADC3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A36B3-45B7-5ECD-1E5C-65235B953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55D0E-1DF4-DAE7-F155-DDDE7A89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3A94A0-EAB7-FEC0-4E28-BAD07543E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3D254-D2B3-CE6C-C933-4DDA89C87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293AB-AFC6-C2A4-B1EF-4A7DFA3D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4FDC7-8AA3-52BD-99FA-E28CADFE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CB4B0-A267-EB1C-C4F9-19FCE2D2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A4A2A-EB70-5B9B-4E2A-B1EBB082C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3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26C02F-53E5-3692-C89D-1F960D7E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DE5CF-2271-3614-A7F5-0AF3F597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C3B6A-82CE-6529-FF73-2AC3054B6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0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FFC13-9D5D-E455-EF4D-5C7CC127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DA047-2B5D-E46B-CDEE-DFC307F4C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30474-D26A-1C37-671C-4991E497A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6B80E-1368-8C99-31D3-3D3D8A5D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2E0E8-70A3-999D-C9DB-A1DE151F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29D14-BEFD-0E05-AA3F-26DD1D64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1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5EF6-4EE3-1D59-3EF4-B2AF2DAD9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909E94-F15A-9395-3665-D0A870373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1711B-C58B-2764-B1AA-EDC769D33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E5BCB-2823-08DD-0C84-630776880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3CA7A-6E71-8274-036D-778DC690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846EE-C1A0-F0E2-9808-2BDAA7F56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2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42391-D9F0-F905-C622-22212403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30CC9-4723-C9D0-CC25-F6E097EAC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E2DA1-C422-2F29-8AE0-4747DA40F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ACF54C-9502-4BEB-87D5-43136B2A2C2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1BF49-170E-8D23-9D93-8FFC91DB5C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14C34-619E-DE4D-DEDC-10ABC32F7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A793C4-7E2A-492A-A2AC-5D61410C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B91A4-526F-D8C6-F178-4F84D3D7DF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BF0F0-1A84-045D-5FDE-4640540339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999F0-C954-DB9F-757D-44F1F3CC2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503" y="207435"/>
            <a:ext cx="3223095" cy="3223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BCB72-E040-AE8F-BBA0-AF0E396E2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337" y="207435"/>
            <a:ext cx="3221565" cy="3221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241DE7-9C98-FAA4-CF4F-D5DBD4B8A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503" y="3429000"/>
            <a:ext cx="3020835" cy="3003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D1C95F-45F5-1CF5-003A-0A64E39F4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339" y="3427470"/>
            <a:ext cx="3221566" cy="30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8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6756-DD14-DC66-967D-ED196A37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0E4A8-EA80-FD8B-2289-6B81B48CC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B206E5-DCF0-1D83-1EA7-E02E89FC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018" y="-3118010"/>
            <a:ext cx="6318575" cy="6236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C612D-927B-C616-DDE9-EF4108837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556" y="-3118010"/>
            <a:ext cx="6318575" cy="6236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A8BA30-2F97-1D90-705C-D2BF8C2EF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0018" y="3058953"/>
            <a:ext cx="6318575" cy="6236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5FB2F9-8ADD-DDA7-73F2-E41E8B64E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557" y="3058953"/>
            <a:ext cx="6318575" cy="623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74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7B83B-1044-E9F9-075B-FA82E45FC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B0D02-3A05-41E8-6640-DD56A3B08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AEAAD-0823-FC98-E6BC-8E9A97554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506" y="-1371884"/>
            <a:ext cx="5429529" cy="5524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80B2F-6723-C2E1-993C-69AEB4475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034" y="-1314592"/>
            <a:ext cx="5429529" cy="5524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9A6E0-EB45-DF6B-92A0-53B13A99E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506" y="4095608"/>
            <a:ext cx="5429529" cy="5524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981376-BB8C-D62C-52FD-71576EDDF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035" y="4095608"/>
            <a:ext cx="5429529" cy="55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4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ECB61-4507-15B6-40F3-33985432A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5AB00-F49F-86D5-85FA-CF1ED11F3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9C57DF-EBFF-260E-2100-6F204AA7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382" y="463397"/>
            <a:ext cx="6210619" cy="5658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BFB11-11CF-EC49-C7AB-48B704559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619" y="463397"/>
            <a:ext cx="4585881" cy="56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52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291F1-956E-4308-7B22-1FB1513D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EEF29-BCBB-FD75-7FCF-F0EB15D3B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5D0E3-DAAD-834A-2C83-3407C845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191" y="892044"/>
            <a:ext cx="5213618" cy="5073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D20CB-C5BE-8AAC-5E21-E469CEE4B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91" y="892043"/>
            <a:ext cx="5213618" cy="5073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8D3A53-46C9-321F-3865-2A0ADBB53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191" y="5915152"/>
            <a:ext cx="5213618" cy="5073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6B4317-8C30-9EE1-EB70-1B9F279AE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491" y="5915151"/>
            <a:ext cx="5213618" cy="50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5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E4AE0-14C8-B4A5-0AC5-88A17E921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AFE0C-FD0B-7E01-54AF-2C89DA14B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1DDF1-CF13-767F-E726-F9D9DB63E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232" y="-1905001"/>
            <a:ext cx="7487211" cy="7092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F380BB-5DF7-CA85-2CA0-556760EF3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128" y="-1905000"/>
            <a:ext cx="7487211" cy="7092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34823D-896D-335F-C403-882508C1F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735" y="5187157"/>
            <a:ext cx="741670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A3041-E7FA-C62B-6C53-4F634ACF1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9940" y="5187157"/>
            <a:ext cx="7416708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9B4E14-64F3-EE7A-D33C-4E72964E5549}"/>
              </a:ext>
            </a:extLst>
          </p:cNvPr>
          <p:cNvCxnSpPr/>
          <p:nvPr/>
        </p:nvCxnSpPr>
        <p:spPr>
          <a:xfrm flipV="1">
            <a:off x="3324386" y="2439591"/>
            <a:ext cx="146372" cy="7112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1DDAD0-786C-8F47-5116-F6F522423513}"/>
              </a:ext>
            </a:extLst>
          </p:cNvPr>
          <p:cNvCxnSpPr/>
          <p:nvPr/>
        </p:nvCxnSpPr>
        <p:spPr>
          <a:xfrm flipV="1">
            <a:off x="10725932" y="2439591"/>
            <a:ext cx="146372" cy="7112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2E59BC-289F-0189-48E5-EF9273933557}"/>
              </a:ext>
            </a:extLst>
          </p:cNvPr>
          <p:cNvCxnSpPr>
            <a:cxnSpLocks/>
          </p:cNvCxnSpPr>
          <p:nvPr/>
        </p:nvCxnSpPr>
        <p:spPr>
          <a:xfrm>
            <a:off x="2079786" y="10021491"/>
            <a:ext cx="65071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6373D9-DBA8-A960-02F2-FF45120C0CC2}"/>
              </a:ext>
            </a:extLst>
          </p:cNvPr>
          <p:cNvCxnSpPr>
            <a:cxnSpLocks/>
          </p:cNvCxnSpPr>
          <p:nvPr/>
        </p:nvCxnSpPr>
        <p:spPr>
          <a:xfrm>
            <a:off x="9687086" y="9997282"/>
            <a:ext cx="65071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669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49A40-D083-4D73-5595-F9105994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2C4F6-279C-91A6-A4B9-1AAE3328F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8D2C-823D-4C5D-E549-FD6A676BA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644" y="-558800"/>
            <a:ext cx="671248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A7D1DB-B4B1-C8D8-FBC6-ACC3B774F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4544" y="-495300"/>
            <a:ext cx="6712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13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Shapiro, Maksim</dc:creator>
  <cp:lastModifiedBy>Shapiro, Maksim</cp:lastModifiedBy>
  <cp:revision>1</cp:revision>
  <dcterms:created xsi:type="dcterms:W3CDTF">2025-07-04T02:23:50Z</dcterms:created>
  <dcterms:modified xsi:type="dcterms:W3CDTF">2025-07-04T02:45:33Z</dcterms:modified>
</cp:coreProperties>
</file>