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8" r:id="rId6"/>
    <p:sldId id="266" r:id="rId7"/>
    <p:sldId id="267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>
        <p:scale>
          <a:sx n="60" d="100"/>
          <a:sy n="60" d="100"/>
        </p:scale>
        <p:origin x="241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84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1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1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08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6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9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0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6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594AF-03AE-4DC9-BE13-9C7E2E909C6B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1A2C-F3CF-4020-9586-0DF944189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15543944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136" y="1454929"/>
            <a:ext cx="3695727" cy="394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14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381" y="564335"/>
            <a:ext cx="5029237" cy="5729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18" y="564335"/>
            <a:ext cx="5029237" cy="5729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80" y="6311900"/>
            <a:ext cx="5029237" cy="47911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16" y="6293664"/>
            <a:ext cx="5048379" cy="480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5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18" y="745311"/>
            <a:ext cx="5191163" cy="5367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581" y="745311"/>
            <a:ext cx="5191163" cy="5367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418" y="6112688"/>
            <a:ext cx="5153063" cy="5300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481" y="6112688"/>
            <a:ext cx="5153063" cy="53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12" y="-281790"/>
            <a:ext cx="7347484" cy="7035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888" y="-241918"/>
            <a:ext cx="7801032" cy="6959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12" y="6717529"/>
            <a:ext cx="7372404" cy="6577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6516" y="6717528"/>
            <a:ext cx="7372404" cy="657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4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336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449" y="542904"/>
            <a:ext cx="5453102" cy="57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929" y="4309169"/>
            <a:ext cx="6429422" cy="591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78" y="-1601137"/>
            <a:ext cx="6429422" cy="5910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9444" y="-1551903"/>
            <a:ext cx="6429422" cy="591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9444" y="4309169"/>
            <a:ext cx="6429422" cy="591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93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63" y="-3943790"/>
            <a:ext cx="6919963" cy="695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26" y="-3943790"/>
            <a:ext cx="6919963" cy="6953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489" y="3009510"/>
            <a:ext cx="7112300" cy="7146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63" y="3009509"/>
            <a:ext cx="7112300" cy="71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17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918" y="-1376211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3918" y="84289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900" y="-2020171"/>
            <a:ext cx="6296071" cy="5653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171" y="-2020171"/>
            <a:ext cx="6296071" cy="5653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252" y="-2001666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stereo pair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85003" y="-2001666"/>
            <a:ext cx="27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neuroangio.org  stereo  pair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900" y="3629188"/>
            <a:ext cx="6335939" cy="5817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485" y="3629188"/>
            <a:ext cx="6331756" cy="581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53" y="569098"/>
            <a:ext cx="5886493" cy="5719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945" y="569098"/>
            <a:ext cx="5886493" cy="5719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752" y="6176963"/>
            <a:ext cx="5886493" cy="5719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944" y="6176963"/>
            <a:ext cx="5886493" cy="571980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2364278" y="2552369"/>
            <a:ext cx="254442" cy="2703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1834190" y="3508203"/>
            <a:ext cx="230589" cy="357919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396824" y="8276932"/>
            <a:ext cx="254442" cy="2703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66235" y="9256620"/>
            <a:ext cx="230589" cy="357919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1885874" y="7947116"/>
            <a:ext cx="254442" cy="27034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1718895" y="9049047"/>
            <a:ext cx="230589" cy="357919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606209" y="9256620"/>
            <a:ext cx="25179" cy="379035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2100560" y="9228006"/>
            <a:ext cx="230589" cy="357919"/>
          </a:xfrm>
          <a:prstGeom prst="straightConnector1">
            <a:avLst/>
          </a:prstGeom>
          <a:ln w="38100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574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90746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738" y="1177925"/>
            <a:ext cx="4408487" cy="4351338"/>
          </a:xfrm>
        </p:spPr>
      </p:pic>
      <p:pic>
        <p:nvPicPr>
          <p:cNvPr id="5" name="2F8AEF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53163" y="1027906"/>
            <a:ext cx="5210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86103" y="3763939"/>
            <a:ext cx="5881731" cy="5457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38" y="3763939"/>
            <a:ext cx="5881731" cy="5457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273" y="3763941"/>
            <a:ext cx="5881731" cy="54578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0341" y="-2280783"/>
            <a:ext cx="5814614" cy="6044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057" y="-2280784"/>
            <a:ext cx="5814614" cy="60447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2455" y="-2233361"/>
            <a:ext cx="5814614" cy="604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69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70" y="-768692"/>
            <a:ext cx="6257971" cy="65056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541" y="-768692"/>
            <a:ext cx="6257971" cy="6505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2534" y="-768692"/>
            <a:ext cx="6257971" cy="6505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570" y="5736931"/>
            <a:ext cx="6257971" cy="6505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541" y="5736931"/>
            <a:ext cx="6257971" cy="6505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2533" y="5736930"/>
            <a:ext cx="6257971" cy="650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81" y="12083266"/>
            <a:ext cx="6257971" cy="6505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42532" y="12083266"/>
            <a:ext cx="6257971" cy="65056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8540" y="12083266"/>
            <a:ext cx="6257971" cy="65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42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7</Words>
  <Application>Microsoft Office PowerPoint</Application>
  <PresentationFormat>Widescreen</PresentationFormat>
  <Paragraphs>3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15543944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15543944</dc:title>
  <dc:creator>admin</dc:creator>
  <cp:lastModifiedBy>admin</cp:lastModifiedBy>
  <cp:revision>7</cp:revision>
  <dcterms:created xsi:type="dcterms:W3CDTF">2022-08-15T15:00:24Z</dcterms:created>
  <dcterms:modified xsi:type="dcterms:W3CDTF">2022-08-15T16:43:56Z</dcterms:modified>
</cp:coreProperties>
</file>