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87" d="100"/>
          <a:sy n="87" d="100"/>
        </p:scale>
        <p:origin x="8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B3092-947B-17C5-18A2-5DCAFD277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6ED175-F850-6975-CF94-68B993AE3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BC376-2396-FE27-2960-4BD9952FC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996C-96FF-44C9-BCD2-18F02E4F84E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60DCC-E000-6B9B-1B09-1DA7FCD5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6D6D8-945D-C0EA-7EC8-BAF1B2011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FF59-8E15-480B-A725-F06766500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7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F0044-9E17-9FC3-CB3A-8E4BB9F59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E80FC5-949F-BF76-1B33-6CFAF77DD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3DC36-A295-F78E-D589-8298AB1DB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996C-96FF-44C9-BCD2-18F02E4F84E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D5080-AAA3-CA0E-D740-DCE4B118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9FDC0-CAD0-EF10-C862-CDC2A8B3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FF59-8E15-480B-A725-F06766500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1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F7D52B-9E6A-1EA6-90A4-68200BB68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4FF1A3-03A8-C050-BBE6-DD58CA209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892F0-B972-B89C-31F8-FC3F07A65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996C-96FF-44C9-BCD2-18F02E4F84E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C0007-9147-65EA-F65C-F5F87A0A2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894C8-AB9C-FFA5-1457-6E89B456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FF59-8E15-480B-A725-F06766500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1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2931F-E318-B46F-7343-CBD9DCB15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2AF63-00E1-AC20-8DD3-91FFE1EB5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20167-92C1-5E80-35E3-44C2A5D8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996C-96FF-44C9-BCD2-18F02E4F84E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14A69-EB92-A83B-2FF7-34CF7C16E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F9B02-F8CF-9FA7-2357-4551315B2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FF59-8E15-480B-A725-F06766500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26CD0-DA99-CEBF-0AFF-8DEFBBCF4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F2623-0AEA-D1E3-2B40-6D29E9F48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ED86A-04B5-EDC0-1323-6595B8829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996C-96FF-44C9-BCD2-18F02E4F84E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765A8-EEE6-B788-392F-BA5A5250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B6CD0-DB2C-BAFD-CC85-2C0E3A87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FF59-8E15-480B-A725-F06766500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5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AB2BF-8387-6CF9-A2F8-8664796A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45F66-23A7-5784-4F02-C83D8D181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58AB4-DBA5-C026-1CBB-E55DFD8F7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234AE-FB45-E999-B69A-BEE16FE3F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996C-96FF-44C9-BCD2-18F02E4F84E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F6F77-C299-56BF-80FA-5159BC1BC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44236-0CC2-4BAD-B669-57F1A5A4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FF59-8E15-480B-A725-F06766500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2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28D7A-A8EB-7066-466F-97C13E241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A29AF-DEFB-7601-DD2D-7179C797B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1ED15-BA5B-409F-BA8A-2C133F03D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866336-86F4-C8C9-C7B5-06083D97E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1D8027-C8FB-C3C9-4F2C-E6043FD8F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CC51F1-FAA9-BAD3-708C-397512800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996C-96FF-44C9-BCD2-18F02E4F84E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F2798F-3A58-7F79-4245-039BF51CC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EEB33F-CF17-623E-9F87-597422B56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FF59-8E15-480B-A725-F06766500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2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E17B0-A888-2C4A-F69F-2FD1E3238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2FA19-7551-4EDD-E40C-9AB5BCF93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996C-96FF-44C9-BCD2-18F02E4F84E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29180-B4B0-1D01-F419-B7A1FD14C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E59C2F-585E-0F52-3CCB-610247B7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FF59-8E15-480B-A725-F06766500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A1B339-7199-6AE8-39C7-7FD6D6866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996C-96FF-44C9-BCD2-18F02E4F84E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93F9EE-8076-0CEE-1690-48905D9D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E4163-4D7C-9A90-43D6-8BA2BD6E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FF59-8E15-480B-A725-F06766500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6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24409-535B-037E-9117-E498B24A9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F892-6A8B-E742-605C-25BE9FE71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95143-8BB1-1448-64B4-3C4379989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6E1D4-E297-2844-36DA-EB39AFB89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996C-96FF-44C9-BCD2-18F02E4F84E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6F7DC-B210-1603-EA78-A87410024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8578D-A634-8C2C-46BD-3D8F5D3FC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FF59-8E15-480B-A725-F06766500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1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10270-FD7B-A39A-9618-4CD7F379E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1BD30D-1468-5CC6-F5B3-28FE40B42C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C04498-8EB7-D5E0-C803-4F2871B91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15B08-7302-D028-D4C3-7F96CB45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996C-96FF-44C9-BCD2-18F02E4F84E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CAA8C-ABAE-1753-69C3-64981646B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3A6BD-F2D1-BF61-7194-C2311FCD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FF59-8E15-480B-A725-F06766500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D3F1DB-5D97-3689-2A64-76131A5B2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ACBA1-F37F-A037-AC43-0BFE67B5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1F86D-69EF-3842-49A2-706391948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6F996C-96FF-44C9-BCD2-18F02E4F84E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DBD7D-088C-1A58-A095-01DDB2C03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8015E-CBC3-FDC8-8D11-98112A016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A1FF59-8E15-480B-A725-F06766500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FA21B-BEBC-540E-2372-77CCA49D87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D8A0C-EA14-8973-03E9-AD7A8A767A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229F8-BDA3-16E4-707F-110530CCF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186" y="488799"/>
            <a:ext cx="2629035" cy="29402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6E0492-45B8-DAD8-43D3-468C2D2B6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220" y="488799"/>
            <a:ext cx="2629035" cy="29402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F42754-0884-7F6E-8814-6C487D939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186" y="3429000"/>
            <a:ext cx="2629035" cy="29402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0D9528-8317-B94F-4FDA-C12289FCD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221" y="3428999"/>
            <a:ext cx="2629035" cy="29402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86A052-9900-45A7-51A1-820AB412E3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3254" y="496584"/>
            <a:ext cx="3102676" cy="3558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09C8E0-3CD4-4735-3CA5-522F8B117B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1309" y="3428998"/>
            <a:ext cx="3424621" cy="287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38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B8E03C-D9FF-88B4-C2DA-D2179354A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66" y="226785"/>
            <a:ext cx="2775093" cy="3067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DB3CF8-0D3B-D841-EFD5-EB0DFB831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259" y="226785"/>
            <a:ext cx="2775093" cy="30672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DAFB0C-8FB3-8203-9FF3-E6AA4CEE1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308" y="226785"/>
            <a:ext cx="2775093" cy="30672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A23F28-0498-DE81-18E0-62124101E2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165" y="3293993"/>
            <a:ext cx="2775093" cy="30672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1C530A-551F-9398-A059-CA6871DB66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258" y="3293993"/>
            <a:ext cx="2775093" cy="30672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9746BC-5155-7407-19DC-B5A8A2C806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4307" y="3293993"/>
            <a:ext cx="2775093" cy="30672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4F231A-8D85-1902-337F-40C9D37C53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9433" y="226785"/>
            <a:ext cx="3029789" cy="30986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1A6329-2493-C367-B535-5A2F4890DA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1624" y="3023380"/>
            <a:ext cx="3207598" cy="333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8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11C7A-ED28-CD3E-5571-CF3F3F685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4658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35170-2EF8-8267-8C5F-2C5AC7A0A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45158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60AC46-6439-9632-BBF9-9A1D3076C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82" y="445057"/>
            <a:ext cx="2813195" cy="3041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27DAB8-25EF-0E05-B3E4-74FCB7737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677" y="445057"/>
            <a:ext cx="2813195" cy="30418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4789D4-8B9E-34A0-B85A-0796AA3BF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872" y="445057"/>
            <a:ext cx="2813195" cy="30418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9CAB58-0CC5-E863-C049-84B49ED39B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482" y="3486863"/>
            <a:ext cx="2813195" cy="30418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1A7437-886B-FF7B-9777-44B5558A90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9676" y="3486863"/>
            <a:ext cx="2813195" cy="30418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85DE86-7508-D1B9-E424-35AA20F083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2871" y="3486863"/>
            <a:ext cx="2813195" cy="30418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26BA50-DFF7-7A00-5819-359A92FD04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6503" y="445057"/>
            <a:ext cx="3299015" cy="30829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1E7A46-B1C1-1AD4-AF2F-C05FB6F1D1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7380" y="3527980"/>
            <a:ext cx="3288138" cy="300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65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8F3C6C-16C6-9D53-BB84-36C4AD1AF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83" y="361792"/>
            <a:ext cx="2806844" cy="3067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CB1D91-D2E1-4DFA-4EFA-205661C80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171" y="361792"/>
            <a:ext cx="2806844" cy="30672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D293E-6725-DA30-2F18-350653CC6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015" y="361792"/>
            <a:ext cx="2806844" cy="30672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CC45B8-3EFE-9AE4-CE3D-86D9F3E7D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5206" y="361792"/>
            <a:ext cx="2806844" cy="30672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AC5CFD-AE80-D386-8FC9-5EA9426E98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980" y="3429000"/>
            <a:ext cx="2806844" cy="30672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431C44-A6E8-DBC2-D288-C09990AF7A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0172" y="3429000"/>
            <a:ext cx="2806844" cy="30672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469433-0631-5F9D-2891-32CF515B33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9278" y="3390898"/>
            <a:ext cx="3302170" cy="31053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487040-C4C7-ECD5-6C83-CF3277C626C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8555"/>
          <a:stretch/>
        </p:blipFill>
        <p:spPr>
          <a:xfrm>
            <a:off x="9092606" y="3390898"/>
            <a:ext cx="2689444" cy="310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3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7CA9BE-1A1B-CCEB-EC9C-024595585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51" y="424625"/>
            <a:ext cx="2889398" cy="3086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83B9BC-8717-DB5A-2A4C-95BD4CE97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686" y="424627"/>
            <a:ext cx="2889398" cy="3086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20C80D-DAF6-B99F-4034-3C8A24C10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679" y="424626"/>
            <a:ext cx="2889398" cy="30862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0B687E-8F49-E6DE-325D-F2F3416272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0317" y="424625"/>
            <a:ext cx="2889398" cy="30862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1929BE-3961-C6BA-BEEA-8F04821C7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551" y="3510884"/>
            <a:ext cx="2889398" cy="30862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46EB1D-698B-615A-071A-A4EE5383F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2170" y="3510884"/>
            <a:ext cx="2889398" cy="30862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29BA4F-D6EF-032B-54F7-A3AF46BD36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0919" y="3429001"/>
            <a:ext cx="2889398" cy="30862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B04E0E-14CA-ED38-0A2A-CBF8D65C23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0317" y="3429000"/>
            <a:ext cx="2889398" cy="308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7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08EF7-EBCF-69F0-CC5F-8F4D71B3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E2981-F897-C6BC-9F40-A96E96963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FFFC1F-8061-C3CC-FD43-9573E99B4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20" y="323690"/>
            <a:ext cx="3302170" cy="3105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45920D-D60E-D398-7AD5-D055AEB48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450" y="323690"/>
            <a:ext cx="3302170" cy="31053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047C0C-3D3A-C2DA-8616-9748F9FAC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627" y="323690"/>
            <a:ext cx="3302170" cy="31053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501FE0-EA1D-B3A8-950A-AFD423465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20" y="3387565"/>
            <a:ext cx="3302170" cy="31053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2C4A12-0A13-D080-A344-11C09463F7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450" y="3387565"/>
            <a:ext cx="3302170" cy="31053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755511-D166-71C2-634A-EF69ECC2E4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1627" y="3250327"/>
            <a:ext cx="3302170" cy="310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86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NYU Langone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Shapiro, Maksim</dc:creator>
  <cp:lastModifiedBy>Shapiro, Maksim</cp:lastModifiedBy>
  <cp:revision>1</cp:revision>
  <dcterms:created xsi:type="dcterms:W3CDTF">2025-03-04T02:41:46Z</dcterms:created>
  <dcterms:modified xsi:type="dcterms:W3CDTF">2025-03-04T05:24:27Z</dcterms:modified>
</cp:coreProperties>
</file>