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72" r:id="rId13"/>
    <p:sldId id="268" r:id="rId14"/>
    <p:sldId id="269" r:id="rId15"/>
    <p:sldId id="270" r:id="rId16"/>
    <p:sldId id="274" r:id="rId17"/>
    <p:sldId id="273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669" autoAdjust="0"/>
  </p:normalViewPr>
  <p:slideViewPr>
    <p:cSldViewPr snapToGrid="0">
      <p:cViewPr>
        <p:scale>
          <a:sx n="41" d="100"/>
          <a:sy n="41" d="100"/>
        </p:scale>
        <p:origin x="2648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C5DE7-287D-4C32-AB55-8841C99426D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44754-39FE-4D88-B6D9-5A97EB3D5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44754-39FE-4D88-B6D9-5A97EB3D59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490EF-1F5F-9AAA-D18C-18B2312F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5F87C-E129-DF6C-17AB-8F993E681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B4898-6DAF-9177-645E-D37E9FA35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5B80-88AC-C1E9-DF70-F4D58C93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1C0FA-AEBF-ED50-C438-05B98886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05C8-E6A7-2374-9A02-2539D18F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148C2-65F9-52F6-435B-5D20290B8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456B9-A71C-A098-1C01-E0711187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15BBC-A522-7E4D-5F84-75EC901A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FF888-8829-BDCD-3503-1CBFD134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A0356-3D98-2E15-3F67-2C54936D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3091E-505A-31DF-2414-E5E81DCA6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AA70A-2382-5A27-70C2-EC084950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CB43-1349-8997-E8F6-7BD9CD8D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7783-A594-074E-EB36-62F734C1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7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8ABF-2E0F-E0D1-70A5-77150D09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4266-5541-0C99-1267-6FB1004CE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41600-C48E-194B-3245-26925EFB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C8EE-8EBA-C7D4-75D1-43ABD139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C2B6-4079-C812-659A-A97C5263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0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29F4-5EF8-BF4B-19B2-1CE9D9F5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8541-40BA-E8E5-1772-5B172B76E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AFA79-F1E1-501F-A58A-45285556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03331-8536-F9FB-8261-CAC3011C3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6A04-6128-F361-A089-6C7BD8C5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3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5EB8-AE5B-61BE-4614-B4508DE2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51377-4B27-D361-85BB-EC67E05CD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22A19-DD47-F535-5507-1ECE79C5D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333DA-FB12-3A42-D3E2-322A150F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686DE-BBB2-D547-DD9D-30E3ED54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73AE9-F326-3DE7-7741-4DA0479D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33AF2-21C1-F1EE-D5C1-BCBD3D988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ED304-4998-CA8C-0007-4A22CA3D3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B04AA-FCD6-5CD3-AD84-D9C3E1A35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8A447-521E-9444-76DE-1170D1080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FD2D4-A0A6-5F80-1021-2F178AB19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E03AB-2083-C1B5-4023-C05A3902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5195A-A6D8-64B4-FE7D-0559A1AA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BBF7F-2852-58B5-77E2-8D1F2D3D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0198-2F88-DF44-BA02-D0D00CD6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741E7-8AE3-9548-81A3-111AAD44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56482-D225-366F-05AB-A68F5073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C8606-A11E-E95F-A18C-015C8FAD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0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788BE-26F3-C767-FA7B-A8120560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15694-1E1B-D9C8-CABD-B1CE245A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6AB83-B106-71E4-12AA-4836ADE2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8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F7F2-5FD7-20EB-DCDD-B710439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11B2C-9675-EA7C-3B8B-BBFC2725F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508C1-5CCA-16CA-E8EF-D0C3DB1A7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BF015-1677-E39E-4AC0-F61A1005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617EF-99CD-D2FE-4D14-25BB231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80018-A5B9-864E-09FF-99DCECDB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3D56-4B8C-E672-B022-1D97869E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69142-282C-BBB3-E4F7-1C194A241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A6064-B292-1F4E-DEF8-5D9A3FABC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15419-9F06-21E3-ACF1-698550BB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5A3BF-14D8-7EFC-CF73-A94009F6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B9A4F-05FE-81FE-991D-C4A28C16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6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A9220-DEFF-F3D0-A356-E9AAD875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6B96F-8335-2D26-DC1A-37252E9D2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2B75E-0DC1-9BD2-5E86-1A5446C9F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D85355-ADE9-41B1-BD84-2478E01AF0C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7A17-F8BB-5895-5BE8-B4565D088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F2BF1-548D-E984-9E3B-4E4C93A37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206CEE-3930-4A06-92B3-EA568162E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0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58C1-6492-5596-E70C-0BCC3B67F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4005B-2B9C-38F2-B6E7-A184083C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9F5CC-5F6A-CD99-A9D3-12D7B77B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7120" y="-899926"/>
            <a:ext cx="3741042" cy="3835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F71D7-C1BA-143B-604A-3FAFB42A4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4689" y="-899926"/>
            <a:ext cx="4102311" cy="383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B3E10-1282-3642-515A-3E75DB129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349" y="-899927"/>
            <a:ext cx="4102311" cy="3835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95397-2797-0BEF-F360-151028AD3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60" y="-899928"/>
            <a:ext cx="3955817" cy="3835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9333F8-EC02-42E4-67CB-568220574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477" y="-899929"/>
            <a:ext cx="4298512" cy="3835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2F27F-5C85-C146-9D08-E196E6160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8788" y="-871354"/>
            <a:ext cx="3980369" cy="38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A009-B114-57F0-AE75-B66C965C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57" y="1319963"/>
            <a:ext cx="4518964" cy="27409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07DA-AAD5-A8C1-E35D-2A08FBF47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357" y="2780463"/>
            <a:ext cx="4518964" cy="89976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E568F-CF44-7696-96C1-26E23374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689" y="1228937"/>
            <a:ext cx="4146434" cy="410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D6ACC-ADBC-6E32-A45E-B2AA3A34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8" y="1228936"/>
            <a:ext cx="4146435" cy="4102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33316-6929-55DD-253C-64CB22126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67" r="5687"/>
          <a:stretch/>
        </p:blipFill>
        <p:spPr>
          <a:xfrm>
            <a:off x="8064123" y="1228935"/>
            <a:ext cx="3729528" cy="41024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449AC4-1C7F-1FEE-28DE-8528D1C9507B}"/>
              </a:ext>
            </a:extLst>
          </p:cNvPr>
          <p:cNvSpPr txBox="1"/>
          <p:nvPr/>
        </p:nvSpPr>
        <p:spPr>
          <a:xfrm>
            <a:off x="1765736" y="4703922"/>
            <a:ext cx="215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t=0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D33F5C-3EA5-739D-3FA0-B33DDB1E3924}"/>
              </a:ext>
            </a:extLst>
          </p:cNvPr>
          <p:cNvSpPr txBox="1"/>
          <p:nvPr/>
        </p:nvSpPr>
        <p:spPr>
          <a:xfrm>
            <a:off x="5000545" y="4761170"/>
            <a:ext cx="450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t+2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120B-8E7D-936A-D9F5-A43C32DE92E3}"/>
              </a:ext>
            </a:extLst>
          </p:cNvPr>
          <p:cNvSpPr txBox="1"/>
          <p:nvPr/>
        </p:nvSpPr>
        <p:spPr>
          <a:xfrm>
            <a:off x="8954633" y="4703921"/>
            <a:ext cx="194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t+5 min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0C6691-8877-F5ED-4DD1-38FF4CFF1C52}"/>
              </a:ext>
            </a:extLst>
          </p:cNvPr>
          <p:cNvSpPr/>
          <p:nvPr/>
        </p:nvSpPr>
        <p:spPr>
          <a:xfrm>
            <a:off x="5772894" y="2931561"/>
            <a:ext cx="514027" cy="6463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DB648C-5900-1531-AACA-E33AB6943995}"/>
              </a:ext>
            </a:extLst>
          </p:cNvPr>
          <p:cNvSpPr/>
          <p:nvPr/>
        </p:nvSpPr>
        <p:spPr>
          <a:xfrm>
            <a:off x="8928526" y="2191439"/>
            <a:ext cx="1000360" cy="14887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0A5E-C6F4-569E-5EF0-61E378789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5B89-5169-0478-1300-AE304000E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18FD7-3610-BB80-BF9A-14307CE9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48" y="99813"/>
            <a:ext cx="3499730" cy="3451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32F61-9D07-303D-08E1-16B0EEB8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78" y="99813"/>
            <a:ext cx="3499730" cy="345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4485C-1830-71EB-C87F-3168FDE0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148" y="3063260"/>
            <a:ext cx="3499730" cy="3601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83A4F4-248A-6FF7-DF45-774F7F22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878" y="3063260"/>
            <a:ext cx="3499730" cy="3601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5AA16E-C0D7-03AB-142F-ABA3BF154953}"/>
              </a:ext>
            </a:extLst>
          </p:cNvPr>
          <p:cNvSpPr txBox="1"/>
          <p:nvPr/>
        </p:nvSpPr>
        <p:spPr>
          <a:xfrm>
            <a:off x="3454300" y="2809211"/>
            <a:ext cx="528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Post IA 2 mg and IV 12 mg integrilin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(full loading dose 16 mg)</a:t>
            </a:r>
          </a:p>
        </p:txBody>
      </p:sp>
    </p:spTree>
    <p:extLst>
      <p:ext uri="{BB962C8B-B14F-4D97-AF65-F5344CB8AC3E}">
        <p14:creationId xmlns:p14="http://schemas.microsoft.com/office/powerpoint/2010/main" val="425763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98A9-51D4-1F00-6E90-00B9F73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00" y="-1464141"/>
            <a:ext cx="6930256" cy="861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1837-8EED-1414-4AD0-C5B062E1D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00" y="1056602"/>
            <a:ext cx="6930256" cy="282661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92B78-116B-1C54-4D1C-34C4FD53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842" y="205980"/>
            <a:ext cx="4305438" cy="3678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88F21-C5B3-4156-143D-5F3BFA2C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63" y="3855501"/>
            <a:ext cx="2770811" cy="2752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978AA-C47E-D318-67DA-3BA171E7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66" y="3855501"/>
            <a:ext cx="2770811" cy="2752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70401-0306-ED50-C56F-B6886DAFE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469" y="3855501"/>
            <a:ext cx="2770811" cy="2752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F5104-F7B6-0FCF-A6CC-58F2488AB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773" y="195228"/>
            <a:ext cx="4281411" cy="36787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47B41E-9EE1-92B3-AFF4-AB8B05639825}"/>
              </a:ext>
            </a:extLst>
          </p:cNvPr>
          <p:cNvCxnSpPr>
            <a:cxnSpLocks/>
          </p:cNvCxnSpPr>
          <p:nvPr/>
        </p:nvCxnSpPr>
        <p:spPr>
          <a:xfrm flipH="1" flipV="1">
            <a:off x="8232524" y="1396395"/>
            <a:ext cx="69448" cy="2180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56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60257-5AAA-F18B-AAB6-6227058F8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633" y="1149073"/>
            <a:ext cx="3994213" cy="248099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E9EA6-E769-B89D-1D51-ECD6B4DE2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37" y="171988"/>
            <a:ext cx="3318991" cy="334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8BBF6-2612-1D14-EF91-2EBC545C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40" y="3395798"/>
            <a:ext cx="3318991" cy="334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CAAE9F-B6F2-DA49-70A4-999F05C12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504" y="171988"/>
            <a:ext cx="3318991" cy="3340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72B35-EBDD-762E-5A4B-3AF571478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578" y="171988"/>
            <a:ext cx="3318991" cy="3340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4F0530-1E32-5420-BE58-FB3346E83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001" y="3395798"/>
            <a:ext cx="3318991" cy="3340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D388C-A0D9-8B35-1E5E-543624850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577" y="3395798"/>
            <a:ext cx="3318991" cy="33409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E4A7B6-3685-0CA6-B7EE-7D3423C6E126}"/>
              </a:ext>
            </a:extLst>
          </p:cNvPr>
          <p:cNvSpPr txBox="1"/>
          <p:nvPr/>
        </p:nvSpPr>
        <p:spPr>
          <a:xfrm>
            <a:off x="3380685" y="3395798"/>
            <a:ext cx="735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Scepter 4x10 + Aristotle 14 soft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92F6D8-004E-A896-EF54-E4A102AA3961}"/>
              </a:ext>
            </a:extLst>
          </p:cNvPr>
          <p:cNvCxnSpPr>
            <a:cxnSpLocks/>
          </p:cNvCxnSpPr>
          <p:nvPr/>
        </p:nvCxnSpPr>
        <p:spPr>
          <a:xfrm flipH="1">
            <a:off x="13987780" y="-110417"/>
            <a:ext cx="6824" cy="28240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04756D-A2BB-0596-767E-0B25D3CD8EDA}"/>
              </a:ext>
            </a:extLst>
          </p:cNvPr>
          <p:cNvCxnSpPr>
            <a:cxnSpLocks/>
          </p:cNvCxnSpPr>
          <p:nvPr/>
        </p:nvCxnSpPr>
        <p:spPr>
          <a:xfrm>
            <a:off x="14194439" y="5697048"/>
            <a:ext cx="68011" cy="2534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3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2B82-FB4E-61E7-55D3-B837D1841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214" y="2470753"/>
            <a:ext cx="3178837" cy="291427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9D422-D043-5FCD-3790-CB8147B2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7" y="1132457"/>
            <a:ext cx="4278822" cy="459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6E4D6-361F-9E7F-33F9-73006D82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589" y="1132457"/>
            <a:ext cx="4278822" cy="4593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67007-84BD-C725-34A6-12F9FB2BF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593" y="1132457"/>
            <a:ext cx="4278822" cy="4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5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C8BB-01F8-10AD-697F-B8776C49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6286" y="165266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A4525-AE54-35D0-8560-846345CB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76286" y="1625766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84E83-331F-6A6D-486F-F5B04C620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3027" cy="6458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AA5F-8649-BCFC-2C08-5E81DF12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027" y="0"/>
            <a:ext cx="6363027" cy="6458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71DC7-14FC-B5EF-E83B-FF9E28E2B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8282"/>
            <a:ext cx="6363027" cy="6186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E184A-2A97-BB56-AA51-223CEA63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26" y="6458282"/>
            <a:ext cx="6363027" cy="6186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05DBC1-CA46-9F93-AE0A-F827E4F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07567" y="0"/>
            <a:ext cx="6363027" cy="6186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D197E-FC75-F4F5-20BC-38B6E2FE1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44541" y="0"/>
            <a:ext cx="6363027" cy="6186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9E1DC6-2A7C-DA4D-643F-939D35011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644558"/>
            <a:ext cx="6363027" cy="6186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18F83-FFDF-B453-7BDB-7D08FEA57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026" y="12644558"/>
            <a:ext cx="6363027" cy="61862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5090C7-F023-D198-4169-0DAEFAA823A1}"/>
              </a:ext>
            </a:extLst>
          </p:cNvPr>
          <p:cNvSpPr txBox="1"/>
          <p:nvPr/>
        </p:nvSpPr>
        <p:spPr>
          <a:xfrm>
            <a:off x="397291" y="12633925"/>
            <a:ext cx="5599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neuroangio.org stereo pairs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3E615-98F7-3082-8535-EC8E583722C3}"/>
              </a:ext>
            </a:extLst>
          </p:cNvPr>
          <p:cNvSpPr txBox="1"/>
          <p:nvPr/>
        </p:nvSpPr>
        <p:spPr>
          <a:xfrm>
            <a:off x="6760318" y="12633925"/>
            <a:ext cx="578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neuroangio.org  stereo  pairs</a:t>
            </a:r>
          </a:p>
        </p:txBody>
      </p:sp>
    </p:spTree>
    <p:extLst>
      <p:ext uri="{BB962C8B-B14F-4D97-AF65-F5344CB8AC3E}">
        <p14:creationId xmlns:p14="http://schemas.microsoft.com/office/powerpoint/2010/main" val="350324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1152E-AC91-B8AE-150F-F9373F02B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4C005B-8ADC-C214-CCA8-F60EDB7D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3" y="608308"/>
            <a:ext cx="5558177" cy="5641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2F418-DA80-E0ED-9E91-ABF9E0E8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8308"/>
            <a:ext cx="5558177" cy="5641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6D459-ACFE-14A7-2AF7-B159AECA1ED7}"/>
              </a:ext>
            </a:extLst>
          </p:cNvPr>
          <p:cNvSpPr txBox="1"/>
          <p:nvPr/>
        </p:nvSpPr>
        <p:spPr>
          <a:xfrm>
            <a:off x="698253" y="5649855"/>
            <a:ext cx="378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neuroangio.org stereo pairs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C627D-D6AB-19DC-9C98-1BDC76AB2100}"/>
              </a:ext>
            </a:extLst>
          </p:cNvPr>
          <p:cNvSpPr txBox="1"/>
          <p:nvPr/>
        </p:nvSpPr>
        <p:spPr>
          <a:xfrm>
            <a:off x="6256430" y="5649855"/>
            <a:ext cx="391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neuroangio.org  stereo  pairs</a:t>
            </a:r>
          </a:p>
        </p:txBody>
      </p:sp>
    </p:spTree>
    <p:extLst>
      <p:ext uri="{BB962C8B-B14F-4D97-AF65-F5344CB8AC3E}">
        <p14:creationId xmlns:p14="http://schemas.microsoft.com/office/powerpoint/2010/main" val="190705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8E22F-5E9C-CE46-6AAB-66A7B7C4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4156-6892-983C-3280-D6A6A3E3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00" y="311385"/>
            <a:ext cx="9490913" cy="117944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A42F-8CED-FBFA-A909-C1F9E6F0E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51600" y="2105422"/>
            <a:ext cx="9490913" cy="3871682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F36BF1-7057-55B4-60B0-97E7BC37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9" y="602818"/>
            <a:ext cx="5778422" cy="5617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D15C5F-17A3-D526-A634-94B1B675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7271"/>
            <a:ext cx="5742985" cy="55834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D1ABD1-35B0-B60B-EE7D-E725BDD2277F}"/>
              </a:ext>
            </a:extLst>
          </p:cNvPr>
          <p:cNvSpPr txBox="1"/>
          <p:nvPr/>
        </p:nvSpPr>
        <p:spPr>
          <a:xfrm>
            <a:off x="2227308" y="5650043"/>
            <a:ext cx="505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neuroangio.org stereo pairs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0B93E6-7437-6737-2498-64637628D12F}"/>
              </a:ext>
            </a:extLst>
          </p:cNvPr>
          <p:cNvSpPr txBox="1"/>
          <p:nvPr/>
        </p:nvSpPr>
        <p:spPr>
          <a:xfrm>
            <a:off x="7736875" y="5637251"/>
            <a:ext cx="3948847" cy="474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neuroangio.org  stereo  pairs</a:t>
            </a:r>
          </a:p>
        </p:txBody>
      </p:sp>
    </p:spTree>
    <p:extLst>
      <p:ext uri="{BB962C8B-B14F-4D97-AF65-F5344CB8AC3E}">
        <p14:creationId xmlns:p14="http://schemas.microsoft.com/office/powerpoint/2010/main" val="178796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DB4D-6E9C-D342-611D-8E1FF713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5C2A-E0D9-00E3-9B5C-35104264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79B9E-FCDB-213E-0917-C0E10183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1"/>
          <a:stretch>
            <a:fillRect/>
          </a:stretch>
        </p:blipFill>
        <p:spPr>
          <a:xfrm>
            <a:off x="433952" y="255217"/>
            <a:ext cx="5459296" cy="6347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D12760-2185-44C2-0C91-985E5E9F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40" r="12209"/>
          <a:stretch>
            <a:fillRect/>
          </a:stretch>
        </p:blipFill>
        <p:spPr>
          <a:xfrm>
            <a:off x="5893248" y="255217"/>
            <a:ext cx="5931672" cy="634756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4EB310-CD95-C6E2-F5E1-D469BBB0E0A9}"/>
              </a:ext>
            </a:extLst>
          </p:cNvPr>
          <p:cNvCxnSpPr/>
          <p:nvPr/>
        </p:nvCxnSpPr>
        <p:spPr>
          <a:xfrm>
            <a:off x="3471620" y="619932"/>
            <a:ext cx="728421" cy="75941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766C-FC28-6BE8-AD6D-6DE523A9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8BA0-8036-86B7-69CF-93DD0E7A2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9FDC2-4D72-568D-7E89-22F4BB57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0" y="1160894"/>
            <a:ext cx="4277577" cy="41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FCA3D-5912-A5D0-9F6B-D247A898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56" y="1160894"/>
            <a:ext cx="3710135" cy="41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B2294-3A4B-026D-3F21-1ECC11DCF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84" y="1160894"/>
            <a:ext cx="3713036" cy="41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FDB4-D6FB-39FE-2D14-0CEC72E5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31206" cy="10014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61521-F7FB-2A56-45B0-E4F4E4F72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31206" cy="328751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C2089-EF78-8A07-53B7-5CD7BDF5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81" y="124885"/>
            <a:ext cx="2690900" cy="3024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2FF19-DC77-50C4-954C-D2FD01BC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227" y="3010730"/>
            <a:ext cx="3097752" cy="348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F7A06-056D-0A9D-E6C1-F7C2092D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277" y="3149692"/>
            <a:ext cx="3008843" cy="338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6BE0A-D9B0-E0F3-B024-E539FE0AA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057" y="124885"/>
            <a:ext cx="2690900" cy="3024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547BCD-DCB6-3E58-21F2-750791FD0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57" y="124887"/>
            <a:ext cx="3008843" cy="3024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5C61A0-29EA-3903-C003-DFF2FBBED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981" y="3010730"/>
            <a:ext cx="3008843" cy="34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0190-5C8A-0077-013C-53432FC0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623" y="-1993215"/>
            <a:ext cx="3511044" cy="62002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A9EF-E2C9-1021-E5F2-04BB82B81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213" y="1077763"/>
            <a:ext cx="3511044" cy="203532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F8BE4-98CC-745D-34AC-9ED39BF2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07" y="221193"/>
            <a:ext cx="3313174" cy="3207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210B8-54EA-A352-D3CD-203CF208F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139" y="221193"/>
            <a:ext cx="3313174" cy="3207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F743A-FB0C-BE54-5C24-2F54BED36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210" y="3429000"/>
            <a:ext cx="3311935" cy="311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9326A-1691-F6B3-8479-5B7275A13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107" y="3429001"/>
            <a:ext cx="3311935" cy="311886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9C24D2-9F24-184E-1B82-62207056F3B2}"/>
              </a:ext>
            </a:extLst>
          </p:cNvPr>
          <p:cNvCxnSpPr>
            <a:cxnSpLocks/>
          </p:cNvCxnSpPr>
          <p:nvPr/>
        </p:nvCxnSpPr>
        <p:spPr>
          <a:xfrm flipH="1">
            <a:off x="1984364" y="6911157"/>
            <a:ext cx="224156" cy="130269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A174FD-71A6-4720-03E7-1399A9BEB070}"/>
              </a:ext>
            </a:extLst>
          </p:cNvPr>
          <p:cNvCxnSpPr>
            <a:cxnSpLocks/>
          </p:cNvCxnSpPr>
          <p:nvPr/>
        </p:nvCxnSpPr>
        <p:spPr>
          <a:xfrm flipH="1">
            <a:off x="6041750" y="7053903"/>
            <a:ext cx="224156" cy="130269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3AFC18-1957-6B76-8221-E509750B52DE}"/>
              </a:ext>
            </a:extLst>
          </p:cNvPr>
          <p:cNvSpPr txBox="1"/>
          <p:nvPr/>
        </p:nvSpPr>
        <p:spPr>
          <a:xfrm>
            <a:off x="3354988" y="6088870"/>
            <a:ext cx="2677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neuroangio.org stereo pair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00D2C7-0A5A-A8F2-2250-57488C91E0B0}"/>
              </a:ext>
            </a:extLst>
          </p:cNvPr>
          <p:cNvSpPr txBox="1"/>
          <p:nvPr/>
        </p:nvSpPr>
        <p:spPr>
          <a:xfrm>
            <a:off x="6459062" y="6088870"/>
            <a:ext cx="277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neuroangio.org  stereo  pair</a:t>
            </a:r>
          </a:p>
        </p:txBody>
      </p:sp>
    </p:spTree>
    <p:extLst>
      <p:ext uri="{BB962C8B-B14F-4D97-AF65-F5344CB8AC3E}">
        <p14:creationId xmlns:p14="http://schemas.microsoft.com/office/powerpoint/2010/main" val="15188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D3CC-2C51-EF12-E7EF-24E698B2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D63A-ADA5-7230-26B1-D8BCB5224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8244C-898D-3B9C-98B8-EE2EE50D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9371" y="97758"/>
            <a:ext cx="6775798" cy="6655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41D4D-E049-B56A-6912-B3DBCA34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648" y="101429"/>
            <a:ext cx="6775798" cy="6655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0937FD-27E1-26F8-A837-D7EC1B23C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9371" y="6634923"/>
            <a:ext cx="6705945" cy="6769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F29F0-AB20-1D85-084A-F07764ABF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574" y="6634923"/>
            <a:ext cx="6705945" cy="676944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D7EDE2-98E7-30FB-7013-7FF8868B413E}"/>
              </a:ext>
            </a:extLst>
          </p:cNvPr>
          <p:cNvCxnSpPr>
            <a:cxnSpLocks/>
          </p:cNvCxnSpPr>
          <p:nvPr/>
        </p:nvCxnSpPr>
        <p:spPr>
          <a:xfrm flipH="1">
            <a:off x="7587916" y="7668126"/>
            <a:ext cx="336884" cy="4170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19A033-C43D-CB70-C471-2CFA010AAACF}"/>
              </a:ext>
            </a:extLst>
          </p:cNvPr>
          <p:cNvCxnSpPr>
            <a:cxnSpLocks/>
          </p:cNvCxnSpPr>
          <p:nvPr/>
        </p:nvCxnSpPr>
        <p:spPr>
          <a:xfrm flipH="1">
            <a:off x="838200" y="7668125"/>
            <a:ext cx="336884" cy="4170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9DCF14-7126-1A1F-AC6F-D895592E664E}"/>
              </a:ext>
            </a:extLst>
          </p:cNvPr>
          <p:cNvCxnSpPr>
            <a:cxnSpLocks/>
          </p:cNvCxnSpPr>
          <p:nvPr/>
        </p:nvCxnSpPr>
        <p:spPr>
          <a:xfrm flipV="1">
            <a:off x="6414918" y="8438144"/>
            <a:ext cx="435399" cy="545435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B1E974-126A-2F62-791F-6CFB20BE984C}"/>
              </a:ext>
            </a:extLst>
          </p:cNvPr>
          <p:cNvCxnSpPr>
            <a:cxnSpLocks/>
          </p:cNvCxnSpPr>
          <p:nvPr/>
        </p:nvCxnSpPr>
        <p:spPr>
          <a:xfrm flipV="1">
            <a:off x="-307069" y="8438144"/>
            <a:ext cx="435399" cy="545435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1FD742-53CE-ACDD-2CA1-FBA19F1EB49B}"/>
              </a:ext>
            </a:extLst>
          </p:cNvPr>
          <p:cNvCxnSpPr>
            <a:cxnSpLocks/>
          </p:cNvCxnSpPr>
          <p:nvPr/>
        </p:nvCxnSpPr>
        <p:spPr>
          <a:xfrm flipV="1">
            <a:off x="808476" y="1825625"/>
            <a:ext cx="0" cy="458954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D207EB-15FB-32A6-B988-055B6C8B5C01}"/>
              </a:ext>
            </a:extLst>
          </p:cNvPr>
          <p:cNvCxnSpPr>
            <a:cxnSpLocks/>
          </p:cNvCxnSpPr>
          <p:nvPr/>
        </p:nvCxnSpPr>
        <p:spPr>
          <a:xfrm flipV="1">
            <a:off x="7490013" y="1851401"/>
            <a:ext cx="0" cy="458954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2BE387-B090-43E3-1D11-EF9852BC8C47}"/>
              </a:ext>
            </a:extLst>
          </p:cNvPr>
          <p:cNvCxnSpPr>
            <a:cxnSpLocks/>
          </p:cNvCxnSpPr>
          <p:nvPr/>
        </p:nvCxnSpPr>
        <p:spPr>
          <a:xfrm flipH="1">
            <a:off x="8465390" y="1984626"/>
            <a:ext cx="502091" cy="9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1AC9C8-79E9-AA38-4958-78C83AF6C6F1}"/>
              </a:ext>
            </a:extLst>
          </p:cNvPr>
          <p:cNvCxnSpPr>
            <a:cxnSpLocks/>
          </p:cNvCxnSpPr>
          <p:nvPr/>
        </p:nvCxnSpPr>
        <p:spPr>
          <a:xfrm flipH="1">
            <a:off x="1817985" y="1954384"/>
            <a:ext cx="502091" cy="9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F619B3-6E04-0235-1166-0405967EAD90}"/>
              </a:ext>
            </a:extLst>
          </p:cNvPr>
          <p:cNvCxnSpPr>
            <a:cxnSpLocks/>
          </p:cNvCxnSpPr>
          <p:nvPr/>
        </p:nvCxnSpPr>
        <p:spPr>
          <a:xfrm>
            <a:off x="256772" y="1301409"/>
            <a:ext cx="232395" cy="457033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F135FC-F499-B8C4-9DD1-07425C372F99}"/>
              </a:ext>
            </a:extLst>
          </p:cNvPr>
          <p:cNvCxnSpPr>
            <a:cxnSpLocks/>
          </p:cNvCxnSpPr>
          <p:nvPr/>
        </p:nvCxnSpPr>
        <p:spPr>
          <a:xfrm>
            <a:off x="6983855" y="1332494"/>
            <a:ext cx="232395" cy="457033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733A9C-A482-E66C-A050-C47F3C8B2EA1}"/>
              </a:ext>
            </a:extLst>
          </p:cNvPr>
          <p:cNvCxnSpPr>
            <a:cxnSpLocks/>
          </p:cNvCxnSpPr>
          <p:nvPr/>
        </p:nvCxnSpPr>
        <p:spPr>
          <a:xfrm flipH="1">
            <a:off x="88065" y="2602900"/>
            <a:ext cx="284904" cy="359193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663895B-7C77-7371-0742-A2AF2B17F8FD}"/>
              </a:ext>
            </a:extLst>
          </p:cNvPr>
          <p:cNvCxnSpPr>
            <a:cxnSpLocks/>
          </p:cNvCxnSpPr>
          <p:nvPr/>
        </p:nvCxnSpPr>
        <p:spPr>
          <a:xfrm flipH="1">
            <a:off x="6863863" y="2602899"/>
            <a:ext cx="284904" cy="359193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200416-24F9-06D8-A1B2-A77C1D247C6C}"/>
              </a:ext>
            </a:extLst>
          </p:cNvPr>
          <p:cNvCxnSpPr>
            <a:cxnSpLocks/>
          </p:cNvCxnSpPr>
          <p:nvPr/>
        </p:nvCxnSpPr>
        <p:spPr>
          <a:xfrm>
            <a:off x="-303878" y="1997915"/>
            <a:ext cx="382966" cy="331998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E43E465-BBC9-B018-BA27-947E0F53B3CC}"/>
              </a:ext>
            </a:extLst>
          </p:cNvPr>
          <p:cNvCxnSpPr>
            <a:cxnSpLocks/>
          </p:cNvCxnSpPr>
          <p:nvPr/>
        </p:nvCxnSpPr>
        <p:spPr>
          <a:xfrm>
            <a:off x="6377659" y="1978357"/>
            <a:ext cx="382966" cy="331998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6257F8-F518-B3D0-A699-AA4B08CEF326}"/>
              </a:ext>
            </a:extLst>
          </p:cNvPr>
          <p:cNvSpPr txBox="1"/>
          <p:nvPr/>
        </p:nvSpPr>
        <p:spPr>
          <a:xfrm>
            <a:off x="-2200480" y="6740161"/>
            <a:ext cx="537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neuroangio.org stereo pair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C1574C-3989-D397-0130-D83A96A5B669}"/>
              </a:ext>
            </a:extLst>
          </p:cNvPr>
          <p:cNvSpPr txBox="1"/>
          <p:nvPr/>
        </p:nvSpPr>
        <p:spPr>
          <a:xfrm>
            <a:off x="4362422" y="6744288"/>
            <a:ext cx="556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neuroangio.org  stereo  pair</a:t>
            </a:r>
          </a:p>
        </p:txBody>
      </p:sp>
    </p:spTree>
    <p:extLst>
      <p:ext uri="{BB962C8B-B14F-4D97-AF65-F5344CB8AC3E}">
        <p14:creationId xmlns:p14="http://schemas.microsoft.com/office/powerpoint/2010/main" val="382976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09844-282D-4D7F-52D5-35C4B8C4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4" y="286779"/>
            <a:ext cx="11314426" cy="140391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E7E0-77F8-4951-D36B-700BC068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4" y="1568442"/>
            <a:ext cx="11314426" cy="4608521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3F894A-F4C8-C84E-E662-64273ADDB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20" y="3169492"/>
            <a:ext cx="3249380" cy="3476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5423F7-9C15-4431-80B6-912F6415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811" y="3169491"/>
            <a:ext cx="3249380" cy="3476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A2A27-71D5-1CFE-D1BE-D20BD46AC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420" y="212163"/>
            <a:ext cx="3249380" cy="35118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BB762B-49FA-BE39-DF23-3C3E71A8A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869" y="212163"/>
            <a:ext cx="3272254" cy="337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808C7-5710-94D2-2619-C77644087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299" y="2755158"/>
            <a:ext cx="1641002" cy="15729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307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6BD2-40A8-CFBE-6A24-A8E6166D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6" y="327916"/>
            <a:ext cx="5245030" cy="7814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9168-CB28-939F-2011-A25C9626E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26" y="1678949"/>
            <a:ext cx="5245030" cy="2565377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C419E-EA5A-BE8C-D83D-B41BD28F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27" y="211641"/>
            <a:ext cx="3343906" cy="3217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82FB8-525B-96AD-4C0B-090FDC17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27" y="3374269"/>
            <a:ext cx="3343906" cy="3217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056013-E085-E8F7-72F9-7DA21D9B2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47" y="211641"/>
            <a:ext cx="3343906" cy="3217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45E4C-770D-8A6A-BE07-84B81BD3C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047" y="3374269"/>
            <a:ext cx="3343906" cy="32173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825D69-B4D7-5AEB-9359-542FD17B7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953" y="222388"/>
            <a:ext cx="3343906" cy="3217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5CA3A1-6040-587A-C6C1-80A42511C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953" y="3363522"/>
            <a:ext cx="3343906" cy="32173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141C1F-B287-C952-968C-0FECA5016E7E}"/>
              </a:ext>
            </a:extLst>
          </p:cNvPr>
          <p:cNvSpPr txBox="1"/>
          <p:nvPr/>
        </p:nvSpPr>
        <p:spPr>
          <a:xfrm>
            <a:off x="1409059" y="2925145"/>
            <a:ext cx="970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Aristotle 24 / Phenom 27 / Sofia EX / 6F Terumo Radial Sheath</a:t>
            </a:r>
          </a:p>
        </p:txBody>
      </p:sp>
    </p:spTree>
    <p:extLst>
      <p:ext uri="{BB962C8B-B14F-4D97-AF65-F5344CB8AC3E}">
        <p14:creationId xmlns:p14="http://schemas.microsoft.com/office/powerpoint/2010/main" val="158037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EA25-E538-F9E1-CC6A-9ABD4E24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801"/>
            <a:ext cx="5042561" cy="38168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C68D4-9621-41A7-DCED-A4C350915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455"/>
            <a:ext cx="5042561" cy="125294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6A416-620F-99B3-AEB2-16FD9ED6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82" y="140373"/>
            <a:ext cx="3323862" cy="3288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0D6E8-9B4C-C9F6-00F5-C0404A70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91" y="3335657"/>
            <a:ext cx="3323862" cy="3288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A2979-3ADA-A0B1-0A56-EE626DC2C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62" y="140373"/>
            <a:ext cx="3323862" cy="3288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75CC45-7FFD-79BC-D05E-5BD62320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824" y="140373"/>
            <a:ext cx="3323862" cy="3288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F557E2-6C81-E10C-6F49-04B3041ED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753" y="3335658"/>
            <a:ext cx="3323862" cy="3288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678F9F-BDF0-592B-D1A0-679F24B8F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824" y="3335658"/>
            <a:ext cx="3323862" cy="3288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AF40EE-1A05-EBBD-B4D6-4EF51BF68386}"/>
              </a:ext>
            </a:extLst>
          </p:cNvPr>
          <p:cNvSpPr txBox="1"/>
          <p:nvPr/>
        </p:nvSpPr>
        <p:spPr>
          <a:xfrm>
            <a:off x="4213904" y="3335656"/>
            <a:ext cx="740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Pipeline Shield 2.5x18</a:t>
            </a:r>
          </a:p>
        </p:txBody>
      </p:sp>
    </p:spTree>
    <p:extLst>
      <p:ext uri="{BB962C8B-B14F-4D97-AF65-F5344CB8AC3E}">
        <p14:creationId xmlns:p14="http://schemas.microsoft.com/office/powerpoint/2010/main" val="338090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05386C-F19D-83C2-1CDF-06085F407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769" y="236709"/>
            <a:ext cx="3560231" cy="3522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BFBB3E-A3A3-57FE-A84E-6B4EB4DF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769" y="3064932"/>
            <a:ext cx="3560231" cy="3522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0232C-4BD7-D706-FC80-3A7C3537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6708"/>
            <a:ext cx="3560231" cy="3522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7DF6D-E810-FADE-0950-6194AC5AD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064931"/>
            <a:ext cx="3560231" cy="35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04DE2-FD00-C30A-A938-F9522D17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594" y="279400"/>
            <a:ext cx="3183345" cy="314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F5EDF-E045-B718-C1E1-F6043894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49" y="279400"/>
            <a:ext cx="3183345" cy="314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29D0C9-16ED-89F8-A2D9-DFB39281A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46" y="3429000"/>
            <a:ext cx="3183345" cy="314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00A71-D9DB-B97D-4120-923503828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591" y="3429000"/>
            <a:ext cx="3183345" cy="314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4A0A0-E492-11AE-1154-21CA00DF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938" y="3429000"/>
            <a:ext cx="3183345" cy="314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22D69-3036-E598-B202-B9FF3D202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939" y="279400"/>
            <a:ext cx="3183345" cy="314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F3C55-B5D1-FEAA-390C-49CC69216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0337" y="1094509"/>
            <a:ext cx="4642217" cy="449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D8F247-6E97-835D-8D7C-251697F3C9F8}"/>
              </a:ext>
            </a:extLst>
          </p:cNvPr>
          <p:cNvCxnSpPr>
            <a:cxnSpLocks/>
          </p:cNvCxnSpPr>
          <p:nvPr/>
        </p:nvCxnSpPr>
        <p:spPr>
          <a:xfrm flipH="1">
            <a:off x="9907016" y="2237509"/>
            <a:ext cx="234511" cy="5523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100</Words>
  <Application>Microsoft Office PowerPoint</Application>
  <PresentationFormat>Widescreen</PresentationFormat>
  <Paragraphs>19</Paragraphs>
  <Slides>19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3</cp:revision>
  <dcterms:created xsi:type="dcterms:W3CDTF">2025-02-23T01:39:53Z</dcterms:created>
  <dcterms:modified xsi:type="dcterms:W3CDTF">2025-10-28T16:37:37Z</dcterms:modified>
</cp:coreProperties>
</file>