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>
        <p:scale>
          <a:sx n="58" d="100"/>
          <a:sy n="58" d="100"/>
        </p:scale>
        <p:origin x="20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A401-969A-6CC3-864A-A17DF969D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8B21D-48CB-F34A-2211-CEA443A60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4F50-0B9C-08ED-36A9-13263505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0148-13FC-DB2B-72E6-FDCBEF4A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1FF89-0469-73F2-2E93-7BC2F611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3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4C1D-F9D8-B47D-70C2-DD4C0746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58E97-BB29-1971-E616-579BFE2EB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1CC06-1930-318B-13D8-7FED58CF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D55-B087-941A-88EB-1A04F316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D194-AA6B-D32E-A068-5FC71942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3A5ABA-734D-FC8D-5F21-435758A55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318AB-22A5-B50B-8F4A-3B2D2136C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A872-23B4-B6F3-4AB8-59391CA1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351A1-CFA2-E740-543D-5FFB664F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D61FD-762D-E7AD-096B-95754532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A4D0-3B2D-A0B1-8E94-DCF6389E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FC9C-99B9-A7E2-43DD-751B64F7E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1E1D-AD0F-D168-DB4D-D0CB6CB5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AD3C-252C-AA07-1499-B9BC4D09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BAB89-5FC3-11A3-28B0-1107BEE0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89CD-CE22-099A-C292-CC40CDB5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3DAE-1BD4-5922-D51E-39C004EC0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8D3B-5B2D-6EF3-3ED3-903EDCAE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F4D4A-F82D-509F-6318-0376DE3C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0EEAA-528B-7FFF-9ED6-AAA137EF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2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193E-DB9D-A91A-26B0-F60317B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F8D9-8F55-95A4-5A41-AFAE545AD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87FC8-F39E-C4FD-F88D-9AEE6CEAB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C7526-83DF-A5D0-3D5D-C0CBD724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99AD3-78E6-EC37-602F-507D18EA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2FA3A-0946-4A86-97F4-37A759EF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2222-A82E-8820-2CF7-C6D6BFCE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75C05-C327-C9EF-FCCC-DAF61EEC1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DD5FF-3362-3C9B-2BEB-BAF943BF3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57F18-5AAF-B8CC-FBD1-1E62DAB08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49FF8-DBB3-ECE3-226E-751D900DD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3CE73-F3F3-ADCC-E47E-F89A8FD8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30B65-CBD3-1679-6ADC-6C74B633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92C27-A88D-6EB6-1F76-4F6D3718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6EDE-669E-8805-C126-D31C6D97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A218F-BD8C-5D2F-C2F3-2FB78130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969C3-D7A1-1988-63C6-A9D19E37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32ED8-718A-550C-876D-44E6DF6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02EC45-5302-B7AD-6D25-1497D741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1DA8F-DECA-A7BD-8D9A-04A6B803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17900-DB7A-2359-9115-494A7720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DD10-8833-70BA-6E88-94490EC1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6E372-B236-6255-5848-EEAEE5DF4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A86A6-24F5-6048-030E-79D8BDD81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146CD-8E84-6BB8-6286-4D73FD26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2CB17-9E42-5B6F-BC51-67DB038D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74845-89B3-4497-FFC1-4363ACE6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7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047D-0C57-4026-4D96-05FDC1B7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2C457-7836-1F7A-9061-9B8EF8252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D19E3-6CB8-5A15-3B51-64EC9442A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2F4F4-E23E-AE1E-1F58-4D5AF697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77803-C618-E8A0-B0A5-00ED2D38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92565-9795-9CB0-3A53-BB6616FA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36077-B155-49B7-E9B5-9F0ACA29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663D-E269-8377-C2F4-A9FD45BB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BD61-8AD3-4A0C-C806-921174946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B6722-575D-4DCB-8729-81AFC784844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50FAE-518B-BA30-7E43-0D0C998A8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4EFC-3C64-13E1-AD23-A37DE738F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983DA-9D3A-465F-871D-6BA93043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5D0E-9314-4355-2A9F-7FB5B5308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0D098-6EE8-8F18-9A39-D23599123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D50EF-01DC-3581-DF99-6641F5DEE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2" y="216993"/>
            <a:ext cx="5061210" cy="490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C65FB-4AFE-F25E-506C-4ADD554A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862" y="216993"/>
            <a:ext cx="4389815" cy="4902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EE3032-5A6E-75D4-4700-8E397EB24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52" y="5062314"/>
            <a:ext cx="4971444" cy="5547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79B9E-FCDB-213E-0917-C0E10183BB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01"/>
          <a:stretch>
            <a:fillRect/>
          </a:stretch>
        </p:blipFill>
        <p:spPr>
          <a:xfrm>
            <a:off x="5340096" y="5090879"/>
            <a:ext cx="4722196" cy="54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7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2362-0850-1833-FE7B-858FC5A0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17371522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3BED-38DF-19D9-780F-209C67390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2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17371522</vt:lpstr>
    </vt:vector>
  </TitlesOfParts>
  <Company>NYU Langone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Shapiro, Maksim</dc:creator>
  <cp:lastModifiedBy>Shapiro, Maksim</cp:lastModifiedBy>
  <cp:revision>1</cp:revision>
  <dcterms:created xsi:type="dcterms:W3CDTF">2025-10-16T04:50:30Z</dcterms:created>
  <dcterms:modified xsi:type="dcterms:W3CDTF">2025-10-16T04:54:43Z</dcterms:modified>
</cp:coreProperties>
</file>