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87" d="100"/>
          <a:sy n="87" d="100"/>
        </p:scale>
        <p:origin x="8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2E9C3-791D-7924-D55C-7103F1E98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B9D762-2F31-0759-848A-1AEAE4E5AA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71A623-2B1F-0A30-4979-2AD921AEE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1090-CB71-4948-A9B3-9DDA081D0F09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C14A35-DA86-AB5B-DC16-225CD1818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75C884-3237-A956-1FAA-EFC485EA8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FED-48DC-46E3-9E75-A657786DE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174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846B5-F0BE-B79B-5C97-1C62D520E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F71CBB-ABD4-FE12-41B1-2092216265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A4F63-95BF-4AC1-C68A-DE5B4C2D2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1090-CB71-4948-A9B3-9DDA081D0F09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51A60-2145-4B9E-8C63-BD6470935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95663-FD19-EA9C-1544-BA92EBD032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FED-48DC-46E3-9E75-A657786DE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18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81DF77-994A-06AA-C0E3-53B3BA20F6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9D972-90FB-B301-BF22-AE5BC8DF0F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134E7-8558-05AC-E879-48FEE8B49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1090-CB71-4948-A9B3-9DDA081D0F09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DE8AD5-3CDD-114D-4084-FB8FF68B0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B2AA60-DA9F-0613-2DB6-CA0BA3BB2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FED-48DC-46E3-9E75-A657786DE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043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E51CE-34F8-6507-8090-8E39BB598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CB940D-4A5D-CC40-B06F-FDB0BE2A9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826013-C005-8438-5B8A-5EE47A172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1090-CB71-4948-A9B3-9DDA081D0F09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BA912-F8B9-22C4-95CE-F95E09EC4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C09E04-BDFE-9E74-8B42-41BBA957B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FED-48DC-46E3-9E75-A657786DE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188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2DF3B-1BAD-FAC6-DFD5-106695ACD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09818E-71DE-EA1E-D75F-572B972B2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44894D-AFD8-DB66-6051-7F2B57EEC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1090-CB71-4948-A9B3-9DDA081D0F09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00D8F4-856F-F130-809F-1E96BC0D3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13E52D-005D-0176-14F8-72F4DDBD6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FED-48DC-46E3-9E75-A657786DE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8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29857D-DD6E-89C3-95EE-2E2176B46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1E896-77A9-A51E-155A-74D4EC79B7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04477F-AC7A-CC7C-F8FC-91F8145BA8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419B9F-D698-1FC2-BFA0-69ED512F0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1090-CB71-4948-A9B3-9DDA081D0F09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EB2E04-7B73-BB25-BCB2-BA63963BF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0A1A2-3A2E-1F2A-3DF1-0C6508C5B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FED-48DC-46E3-9E75-A657786DE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34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64EF3F-A2CB-7F66-CA50-9E7035E5C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D1650F-D374-949D-F267-75BBC46266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2A1250-C6AD-1C62-1A07-6C9AB2B3E4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9672B0-C5AC-B9D5-6DA2-E461F54D10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215CB0-8CF4-DDBE-B29E-093615C990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6A2AFC-11AA-F5F1-8D4C-AA07B74FC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1090-CB71-4948-A9B3-9DDA081D0F09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472F8D-072D-0C99-759B-57608F5BE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E196E6-278E-E4FA-B284-D2380EA0A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FED-48DC-46E3-9E75-A657786DE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415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A15E9-D6EE-C3AB-4B0D-5598B5F15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70FE4D-B50C-3D1E-7901-EE568807F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1090-CB71-4948-A9B3-9DDA081D0F09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3123D1-4036-2ABB-23F7-153CC8B46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0FB3A1-AE61-5857-3A2C-4B9258566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FED-48DC-46E3-9E75-A657786DE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355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6DA648-43BD-A928-2023-2833D9B8D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1090-CB71-4948-A9B3-9DDA081D0F09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680DC6-34AA-BA9E-A9D9-24FC3C3BE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8FBAED-5585-3A24-EEF3-107A5DF02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FED-48DC-46E3-9E75-A657786DE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878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3439E-AA6A-EA84-810B-420907A52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E6827-540E-7806-F7A8-2CF3CA581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9DE1D7-84CA-2B99-93D8-715CBEF9AB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85FE8D-4870-0FC8-BABE-7BB78E9F5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1090-CB71-4948-A9B3-9DDA081D0F09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83104E-559E-A616-79F0-208D3C5EC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43DC56-68BB-20C1-160E-21458F886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FED-48DC-46E3-9E75-A657786DE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37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8CF8A-C5FE-D9CE-5908-A19441CD91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B2CA63-A048-1331-58D8-BA73183FE1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9FBD6E-860B-1024-2D96-D102335EDC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4A1FF3-8521-9D67-42DA-2D67513B8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A1090-CB71-4948-A9B3-9DDA081D0F09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6247E7-D670-BB96-05F0-F763D46D3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F0979B-6D74-CA27-1717-7C6D8A517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9EFED-48DC-46E3-9E75-A657786DE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79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7DB4BB-6AD5-72A7-F5B0-40E86BF9D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00BF8D-73FD-3C17-E881-97FCFDFBA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DFCDD6-3D82-453A-B5A3-2D2D7D0B6D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8A1090-CB71-4948-A9B3-9DDA081D0F09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D7AB5-8541-D2C7-6FF5-1E2682E0CD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6E11A0-1AA1-0D05-C208-571012F0C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969EFED-48DC-46E3-9E75-A657786DE6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453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778E7-8286-7EA6-12BD-FBC99EB650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5D9DEB-BCB5-B2FD-F518-75E479E7BA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7B987DC-67ED-7201-C64C-F651F780DB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2110" y="5194789"/>
            <a:ext cx="3924502" cy="711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015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NYU Langone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Shapiro, Maksim</dc:creator>
  <cp:lastModifiedBy>Shapiro, Maksim</cp:lastModifiedBy>
  <cp:revision>1</cp:revision>
  <dcterms:created xsi:type="dcterms:W3CDTF">2025-10-30T01:02:18Z</dcterms:created>
  <dcterms:modified xsi:type="dcterms:W3CDTF">2025-10-30T01:02:58Z</dcterms:modified>
</cp:coreProperties>
</file>