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92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93" r:id="rId30"/>
    <p:sldId id="284" r:id="rId31"/>
    <p:sldId id="285" r:id="rId32"/>
    <p:sldId id="286" r:id="rId33"/>
    <p:sldId id="287" r:id="rId34"/>
    <p:sldId id="288" r:id="rId35"/>
    <p:sldId id="289" r:id="rId36"/>
    <p:sldId id="294" r:id="rId37"/>
    <p:sldId id="290" r:id="rId38"/>
    <p:sldId id="29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>
        <p:scale>
          <a:sx n="59" d="100"/>
          <a:sy n="59" d="100"/>
        </p:scale>
        <p:origin x="1980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9DEEB1-89A6-4296-9F85-ACB7052C90BD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E48957-B1F3-42C2-83C1-CA2C049CD4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30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48957-B1F3-42C2-83C1-CA2C049CD43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531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7C135-FE7B-899D-E923-FF6E67A4F3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C4990-99A8-216E-08D7-88A6E8F29C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3C91A-B2B0-5D8B-AB97-FF15D6F2D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4A47D-E779-7A23-CB3D-6F08EAC24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D473A-FBA3-3731-3FD4-121053D63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024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B0D86-FDEE-C961-B4E4-11DA77F40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9CC04-6AC6-BC22-B4B3-752346798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4176E-1632-C535-51C0-E3A497855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0EF47-E2FB-4C7C-D81C-CD873FC6E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37367-C6D4-000A-3295-FF485E110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647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B120D-2D61-FA21-AC1F-78679A179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D25870-C013-83B8-E7F3-C773374E14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5207C-199A-BF82-1796-C192EACBD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3FA83-E479-6CF3-BCB6-0DE677F91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329AB-C26D-03B7-EDC6-40A548F44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928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92D7-D4EF-D527-FDE1-CB07D3FE7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A952A-CC7B-85D7-EB28-3044C8F58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08D993-F4F4-CD80-0DD5-6494F8A26B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A63B07-61B8-CB6F-47ED-EC47A673C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78093-169E-71C9-2A73-A0081781C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67CE29-9CAA-8A49-E196-79627ED3F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312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D74CE-9C89-0BBC-B8A3-2A9031439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F35BD-C993-E520-CAA5-382C47408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16F805-38EE-3498-D3E5-CF52891D2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5D731A-4BB2-32B5-BC3D-599C1ED30A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F7F82-D8E4-68FB-A0E9-96E6143643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944E46-11B5-1088-F502-D9CC2B0FC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27029B-6A6D-5242-5013-0E011DCBB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25C5EC-5B13-8FC1-DC6A-DA279EBF3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907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B1435-24E2-EC86-B356-B1BE3A10E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0FAD6-389E-CD04-70BE-D5CADB6DE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971544-89B6-0881-77B5-B39B3A9F5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93672-AD69-2030-434E-12FE7D52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546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7698-BC2B-DA29-B9F0-DC3873F7B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D0048-650E-4345-F382-A7B30221C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D72A6-945D-1344-9237-A987D5D9D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6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A8D48-EE3B-CB5E-1BDF-A4DCB3ECA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B94D1-471F-D983-38FC-BEF0BDF0E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1B9C0-EA0B-2FFD-6260-027E21F7A4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2629C-0759-89B9-FE92-2954958A9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247F1F-FC6B-5D3F-43B9-FB24F450F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7905F4-A146-0A15-E1E5-29FED9BA5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751B-5011-9019-64B6-10C065656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925E51-9D61-12C4-759C-21A8F974C4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82FA8-AD6F-AA41-36E3-5A0995068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782C-A07D-8CDD-672A-524FDE3E6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64CB7-4451-2559-D98A-C0437A1F5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E6B0F-D557-33C7-0D53-20E95C1FE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773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AE64D-9FEB-E055-F38B-2BA860F56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F901C-9377-99F7-64D7-ACCAABE328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51919-02E8-CCC4-8E00-65419109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C627B-98D7-0445-FB6F-ED2F51EEC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65161-90BB-684D-2110-0BFDD3B2D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03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E99F29-6E9E-6838-654F-9686AFADD1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140C33-B545-36F0-95EE-B551A84D0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2850-D839-C866-456A-F3FAF30C3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65B93-A414-F5A7-B113-F0FD965D9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5585B-9BB4-0937-F853-603DAA7EB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644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58368-32AD-57C4-9FB9-82A0D1433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B9868A-CA8A-2E8A-10B9-6C527D1E8B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91CE3-B450-0A53-2E9B-7975DF2F3D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F2F8C6-35C7-42C1-951F-353FFAF8FA4E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C94EA-A5E5-5D5D-5910-C1D2811492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27F0C-A5BE-8F20-BDDB-26DFE7CE5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72655C-3FA1-43F8-A19F-B1790F572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38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8.png"/><Relationship Id="rId4" Type="http://schemas.openxmlformats.org/officeDocument/2006/relationships/image" Target="../media/image11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4.png"/><Relationship Id="rId4" Type="http://schemas.openxmlformats.org/officeDocument/2006/relationships/image" Target="../media/image12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13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9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DF863-33A5-D7C3-DC15-78089C78ED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5D0A4-242F-2C08-8B86-E81BD0C4FF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8D2175-0A22-9C03-2B57-70DCC0D5F4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4132" y="687997"/>
            <a:ext cx="6673055" cy="5643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60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3A750-D3DC-1662-E5A3-9991CF94C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FC1C6-3E45-7793-292C-8E527879A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467AF-C44A-5BBA-3485-AFCD09805C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745" y="243868"/>
            <a:ext cx="3221848" cy="32080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00A052-9078-5213-DEA4-FD7B0B55B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3852" y="3318930"/>
            <a:ext cx="3115892" cy="33057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2A47BF-4A99-E1C3-7F4F-4D0F1CFC4D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440"/>
          <a:stretch>
            <a:fillRect/>
          </a:stretch>
        </p:blipFill>
        <p:spPr>
          <a:xfrm>
            <a:off x="5929744" y="3436715"/>
            <a:ext cx="3221849" cy="314546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655469B-DE16-3784-6641-49904857AB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3852" y="235097"/>
            <a:ext cx="3115892" cy="315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666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24F27-7BFC-4B39-4587-1EEA9B63B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34CBA-A4EF-B582-1398-AF5CB3B71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388A66-8A96-CC21-C188-3736C84E5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1620" y="243788"/>
            <a:ext cx="3739676" cy="3505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3153B7-C83B-5665-7B03-9C71D8FE0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4034" y="243788"/>
            <a:ext cx="3541008" cy="34891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B5A15E-A1FA-274A-4940-3294155F47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5618" y="3076495"/>
            <a:ext cx="3559424" cy="36494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DABE5D8-D42B-5A55-1197-3DA3691050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1872" y="3105327"/>
            <a:ext cx="3559424" cy="3603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843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AE9D2-4342-85BA-244F-0C95FD1FF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EEEB2-2A27-135D-A115-EF52E9281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60DF8C-65D4-3FD5-6A2B-8D329E93F9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1" y="803832"/>
            <a:ext cx="5152726" cy="5173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98BC05-7D21-EAD0-33DF-E05E39053A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0927" y="803832"/>
            <a:ext cx="5152726" cy="517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514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9CF4-E75F-2C11-440B-A23194853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T+2 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A0369-78F5-D807-EA03-7787DD560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6B3E2C-D42D-6B9B-881B-666AB8106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900" y="187763"/>
            <a:ext cx="3079290" cy="30951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6A5165-4E09-509F-AC48-E2B547A5C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1190" y="187763"/>
            <a:ext cx="3140190" cy="35563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5DC319-FAAA-7C49-998F-47C469ACC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1900" y="3282898"/>
            <a:ext cx="3140190" cy="32403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0C9732D-AC6F-60F1-0F8B-1070F3F74E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1190" y="3282899"/>
            <a:ext cx="3140190" cy="324035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37656C4-7A4B-C645-FB31-B39504707CEB}"/>
              </a:ext>
            </a:extLst>
          </p:cNvPr>
          <p:cNvSpPr txBox="1"/>
          <p:nvPr/>
        </p:nvSpPr>
        <p:spPr>
          <a:xfrm>
            <a:off x="5545875" y="407633"/>
            <a:ext cx="1643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T+4 mo</a:t>
            </a:r>
          </a:p>
        </p:txBody>
      </p:sp>
    </p:spTree>
    <p:extLst>
      <p:ext uri="{BB962C8B-B14F-4D97-AF65-F5344CB8AC3E}">
        <p14:creationId xmlns:p14="http://schemas.microsoft.com/office/powerpoint/2010/main" val="3799519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78679-8462-261E-D543-D4137536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+8 mo since </a:t>
            </a:r>
            <a:r>
              <a:rPr lang="en-US" dirty="0" err="1"/>
              <a:t>Sx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CD500-59C0-65BF-428D-92CEA755F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6EB13B-27B7-4494-6AE5-A64960852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0979" y="346982"/>
            <a:ext cx="3606682" cy="33132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FAE63E-5FA7-BDC5-748D-15DE8CCCC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7661" y="346981"/>
            <a:ext cx="3261723" cy="33132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D49A07-B410-F7DC-50BF-C7452EBB49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8433"/>
          <a:stretch>
            <a:fillRect/>
          </a:stretch>
        </p:blipFill>
        <p:spPr>
          <a:xfrm>
            <a:off x="5833531" y="3429000"/>
            <a:ext cx="3429040" cy="31895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E9CFF6-B9A1-BABC-E0F8-6388A1ED2F1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2943"/>
          <a:stretch>
            <a:fillRect/>
          </a:stretch>
        </p:blipFill>
        <p:spPr>
          <a:xfrm>
            <a:off x="2280979" y="3429001"/>
            <a:ext cx="3606682" cy="318951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3B3D80A-DD48-1DAF-DF59-87402B7567E2}"/>
              </a:ext>
            </a:extLst>
          </p:cNvPr>
          <p:cNvSpPr txBox="1"/>
          <p:nvPr/>
        </p:nvSpPr>
        <p:spPr>
          <a:xfrm>
            <a:off x="6096000" y="450645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t+ 8 mo</a:t>
            </a:r>
          </a:p>
        </p:txBody>
      </p:sp>
    </p:spTree>
    <p:extLst>
      <p:ext uri="{BB962C8B-B14F-4D97-AF65-F5344CB8AC3E}">
        <p14:creationId xmlns:p14="http://schemas.microsoft.com/office/powerpoint/2010/main" val="2696104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5C0DA-F66D-EEF7-7497-6D2A981EB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820" y="1049551"/>
            <a:ext cx="6287980" cy="641137"/>
          </a:xfrm>
        </p:spPr>
        <p:txBody>
          <a:bodyPr>
            <a:normAutofit fontScale="90000"/>
          </a:bodyPr>
          <a:lstStyle/>
          <a:p>
            <a:r>
              <a:rPr lang="en-US" dirty="0"/>
              <a:t>1 mo post 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23BD9-0F92-3BA0-E5F2-761B52ED3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820" y="4072347"/>
            <a:ext cx="6287980" cy="2104616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E9C5F-0311-6D08-6446-8A90CF8D9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342" y="418492"/>
            <a:ext cx="2882139" cy="29277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C5AAB6-9DFD-76FE-FBF3-2D624DF4B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0403" y="418492"/>
            <a:ext cx="2882139" cy="29277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EC5A66-43DB-B62D-766C-B094FB1A20C8}"/>
              </a:ext>
            </a:extLst>
          </p:cNvPr>
          <p:cNvSpPr txBox="1"/>
          <p:nvPr/>
        </p:nvSpPr>
        <p:spPr>
          <a:xfrm>
            <a:off x="5097757" y="461077"/>
            <a:ext cx="977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 mo post PED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F398E1E-CB6C-564D-6213-309024A537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0402" y="3346198"/>
            <a:ext cx="2882139" cy="29277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7E3CC3E-DC14-218A-BE86-C79996E25E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4342" y="3346198"/>
            <a:ext cx="2882139" cy="29277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DD8495-C881-C4D9-A977-84D5103BDFE1}"/>
              </a:ext>
            </a:extLst>
          </p:cNvPr>
          <p:cNvSpPr txBox="1"/>
          <p:nvPr/>
        </p:nvSpPr>
        <p:spPr>
          <a:xfrm>
            <a:off x="6532057" y="6502596"/>
            <a:ext cx="977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 mo post PED</a:t>
            </a:r>
          </a:p>
        </p:txBody>
      </p:sp>
    </p:spTree>
    <p:extLst>
      <p:ext uri="{BB962C8B-B14F-4D97-AF65-F5344CB8AC3E}">
        <p14:creationId xmlns:p14="http://schemas.microsoft.com/office/powerpoint/2010/main" val="1869844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8E6D7-9269-5490-806E-A48A6DB87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7446" y="709191"/>
            <a:ext cx="7743989" cy="97061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6A58C-660F-6158-41AC-6521C3B5D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7446" y="2979914"/>
            <a:ext cx="7743989" cy="3186163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1CF9DF-30F6-2611-6560-79CAE9B7C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7671" y="157809"/>
            <a:ext cx="3549511" cy="3605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C8C9FA-A7BE-D252-BCA0-79AC24B09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157809"/>
            <a:ext cx="3549511" cy="36056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9FF3C1-C712-F75D-98FC-9FF68435A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7670" y="3078188"/>
            <a:ext cx="3549511" cy="36056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6283CAE-188F-F37A-AEDD-7BEBFF813F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072791"/>
            <a:ext cx="3549511" cy="36056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C4B5BB-B51A-5CB5-18D0-969AE451E89F}"/>
              </a:ext>
            </a:extLst>
          </p:cNvPr>
          <p:cNvSpPr txBox="1"/>
          <p:nvPr/>
        </p:nvSpPr>
        <p:spPr>
          <a:xfrm>
            <a:off x="5137834" y="3078188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4 mo post PED</a:t>
            </a:r>
          </a:p>
        </p:txBody>
      </p:sp>
    </p:spTree>
    <p:extLst>
      <p:ext uri="{BB962C8B-B14F-4D97-AF65-F5344CB8AC3E}">
        <p14:creationId xmlns:p14="http://schemas.microsoft.com/office/powerpoint/2010/main" val="918587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72476-5273-CCF4-0CD5-495E3EBEB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20A3-1295-09FF-295F-84EF6BC13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84379A-8FEF-7663-3B4F-9C1CB1CA4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8" y="461669"/>
            <a:ext cx="5493032" cy="57152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86B8954-155F-DC18-E1C8-268677AC04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705" y="461669"/>
            <a:ext cx="5493032" cy="57152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2B7255-2409-BE3D-0CA8-057760E1D771}"/>
              </a:ext>
            </a:extLst>
          </p:cNvPr>
          <p:cNvSpPr txBox="1"/>
          <p:nvPr/>
        </p:nvSpPr>
        <p:spPr>
          <a:xfrm>
            <a:off x="4964771" y="681037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5 mo post PED</a:t>
            </a:r>
          </a:p>
        </p:txBody>
      </p:sp>
    </p:spTree>
    <p:extLst>
      <p:ext uri="{BB962C8B-B14F-4D97-AF65-F5344CB8AC3E}">
        <p14:creationId xmlns:p14="http://schemas.microsoft.com/office/powerpoint/2010/main" val="201035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1479-8489-06F5-DB1D-807CC3E02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F347-6244-2600-0AEA-14B61852F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35B5CDE-C979-23B3-36FF-DC1141A93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230" y="3092560"/>
            <a:ext cx="3634778" cy="343789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4AA9882-6054-6452-6566-BE93AF2CC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6682" y="3371361"/>
            <a:ext cx="3340010" cy="315909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AEA0B33-A1AF-253D-F9B9-C8922C9CA3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5961" y="248894"/>
            <a:ext cx="3330731" cy="3400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8F455BE-BEA0-C920-CEFA-C0A1E2BE93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5230" y="248893"/>
            <a:ext cx="3330731" cy="3400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18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B76C-474C-2B28-B7A4-F02EE26F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6B9F9-3393-4BC4-D36D-5E6AED29B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AADDC9-0B62-C4D6-F122-1EDB8BC53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01" y="136828"/>
            <a:ext cx="3315700" cy="3178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311C5A-4319-8ED7-F8AC-9E04DCD97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36827"/>
            <a:ext cx="3315700" cy="31780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CE77C9-9B82-712E-7EEF-A2D031A469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0300" y="3314851"/>
            <a:ext cx="3315700" cy="31780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F32EB7-9296-E7D7-E6D2-79B0406006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314851"/>
            <a:ext cx="3315700" cy="317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620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6F324-7656-4C7A-BACD-C36D04A62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2399A-4739-BD01-FCFA-89C0D2287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ACB4FF-D02D-FBEE-C61E-0D0335EDB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596" y="1676310"/>
            <a:ext cx="4038808" cy="350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740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7966-8DAA-7F1E-6B48-A1550B23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157" y="1065948"/>
            <a:ext cx="5665642" cy="624740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84D8-13B2-8D17-C7E8-7D51BC538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8157" y="4126169"/>
            <a:ext cx="5665642" cy="2050793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D962EA-1961-FE7F-E8E6-6668B8D7D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5072" y="342767"/>
            <a:ext cx="3400928" cy="33461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53165A-9513-B3C2-709E-A1A56BE31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42767"/>
            <a:ext cx="3400928" cy="33461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93BBFC-B1F8-D89F-1001-243F36B4DC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085"/>
          <a:stretch>
            <a:fillRect/>
          </a:stretch>
        </p:blipFill>
        <p:spPr>
          <a:xfrm>
            <a:off x="2695072" y="3037253"/>
            <a:ext cx="3401032" cy="34779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ED1757-6A7E-FE9B-484A-060D7548A5E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0085"/>
          <a:stretch>
            <a:fillRect/>
          </a:stretch>
        </p:blipFill>
        <p:spPr>
          <a:xfrm>
            <a:off x="6096001" y="3037253"/>
            <a:ext cx="3401031" cy="34779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A2F574-A1F7-4D10-9076-608A35129C23}"/>
              </a:ext>
            </a:extLst>
          </p:cNvPr>
          <p:cNvSpPr txBox="1"/>
          <p:nvPr/>
        </p:nvSpPr>
        <p:spPr>
          <a:xfrm>
            <a:off x="3347018" y="3037253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 mo post PED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161D94-1040-6070-4F29-C5E08AB23DC3}"/>
              </a:ext>
            </a:extLst>
          </p:cNvPr>
          <p:cNvSpPr txBox="1"/>
          <p:nvPr/>
        </p:nvSpPr>
        <p:spPr>
          <a:xfrm>
            <a:off x="6718707" y="3037252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 mo  post  PED</a:t>
            </a:r>
          </a:p>
        </p:txBody>
      </p:sp>
    </p:spTree>
    <p:extLst>
      <p:ext uri="{BB962C8B-B14F-4D97-AF65-F5344CB8AC3E}">
        <p14:creationId xmlns:p14="http://schemas.microsoft.com/office/powerpoint/2010/main" val="2168475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FC1C7-0ABC-352A-88EE-717F9017B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FC9DE-02B2-0326-9C90-64A38601E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3947E-8A53-D4C7-13B4-A6C3C3CF2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599" y="920621"/>
            <a:ext cx="4908802" cy="50167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E4F9B5-52CE-B5EA-2ED2-3727BBB03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0401" y="875136"/>
            <a:ext cx="4908802" cy="50167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9FB427-31CA-060B-42CB-1BFAEF74D3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1599" y="6072316"/>
            <a:ext cx="6921856" cy="53660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A8DFC0-A3ED-88AC-FE2C-7DA741FF1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3455" y="5937379"/>
            <a:ext cx="6921856" cy="536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736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3675-2598-59A4-9F84-111E755A3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4896" y="1158688"/>
            <a:ext cx="5178903" cy="532000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0B187-49B0-F19C-1B68-A30AFF34B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4896" y="4430604"/>
            <a:ext cx="5178903" cy="1746358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B1198F-E5DD-4614-603F-401D3CBE22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6630" y="211960"/>
            <a:ext cx="3099370" cy="3161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85BF4A-454B-7D83-3B34-469DFF683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1960"/>
            <a:ext cx="3099370" cy="31619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2C1F92-3F2E-6209-3AB9-4FFF821146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630" y="3373880"/>
            <a:ext cx="3099370" cy="31619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4C3FA53-7E13-B6A5-3DE3-6DA39761E3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373880"/>
            <a:ext cx="3099370" cy="31619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486667-59EB-B13D-5287-9AB74911B227}"/>
              </a:ext>
            </a:extLst>
          </p:cNvPr>
          <p:cNvSpPr txBox="1"/>
          <p:nvPr/>
        </p:nvSpPr>
        <p:spPr>
          <a:xfrm>
            <a:off x="3546303" y="399494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 mo post PED</a:t>
            </a:r>
          </a:p>
        </p:txBody>
      </p:sp>
    </p:spTree>
    <p:extLst>
      <p:ext uri="{BB962C8B-B14F-4D97-AF65-F5344CB8AC3E}">
        <p14:creationId xmlns:p14="http://schemas.microsoft.com/office/powerpoint/2010/main" val="3913860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D8ADD-AE55-2ADC-C536-C6D7871AB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071" y="863830"/>
            <a:ext cx="5462728" cy="674458"/>
          </a:xfrm>
        </p:spPr>
        <p:txBody>
          <a:bodyPr>
            <a:normAutofit fontScale="90000"/>
          </a:bodyPr>
          <a:lstStyle/>
          <a:p>
            <a:r>
              <a:rPr lang="en-US" dirty="0"/>
              <a:t>T+10 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7EC66-9EAC-CA01-D4F8-4A97AFCED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1071" y="3810563"/>
            <a:ext cx="5462728" cy="2213999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97387-F1E5-E9DF-ECCD-EA0C8E20D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1" y="393700"/>
            <a:ext cx="3225504" cy="3265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2BB3FE-893A-569A-F9CB-538D86DF2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3394" y="393701"/>
            <a:ext cx="3309414" cy="34537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46E8D5-9BCF-7146-7406-C01BA1D0D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801" y="3097980"/>
            <a:ext cx="3225504" cy="34591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CDC77D-343C-A8E1-AD54-BA3C321A4C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7304" y="3097979"/>
            <a:ext cx="3225504" cy="345918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53F9F48-9593-9620-291D-1E84E7966244}"/>
              </a:ext>
            </a:extLst>
          </p:cNvPr>
          <p:cNvSpPr txBox="1"/>
          <p:nvPr/>
        </p:nvSpPr>
        <p:spPr>
          <a:xfrm>
            <a:off x="3063419" y="2629287"/>
            <a:ext cx="2732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10 mo post PED</a:t>
            </a:r>
          </a:p>
        </p:txBody>
      </p:sp>
    </p:spTree>
    <p:extLst>
      <p:ext uri="{BB962C8B-B14F-4D97-AF65-F5344CB8AC3E}">
        <p14:creationId xmlns:p14="http://schemas.microsoft.com/office/powerpoint/2010/main" val="4181905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0F7F8-3D18-01A1-71B6-A32212255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1538" y="1338035"/>
            <a:ext cx="4672261" cy="352653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45A53-13A1-F40D-12BE-AF8D2C133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1538" y="5019331"/>
            <a:ext cx="4672261" cy="115763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930D27-725D-B684-C208-B4922B297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43" y="258662"/>
            <a:ext cx="3156857" cy="30471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B0D5F8-E9FE-FD99-5CC9-58B671C20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58661"/>
            <a:ext cx="3156857" cy="30471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BCC32C5-CBD6-B7D8-7AEF-D4DA0E75C4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9142" y="3305788"/>
            <a:ext cx="3156857" cy="30471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E2B179-B7F8-2AE1-4060-E62710438C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3305787"/>
            <a:ext cx="3156857" cy="3047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184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E62BD-5DA0-2A20-B8D9-0184C8589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8778" y="994241"/>
            <a:ext cx="5145021" cy="696447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5F6AC-5B4C-50A0-324F-160F04A58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778" y="3890783"/>
            <a:ext cx="5145021" cy="2286179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AB6B91-9DE0-7848-95CC-EF9694221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853" y="161245"/>
            <a:ext cx="3732925" cy="36031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47D672-4EA7-F797-874C-DF0B71D82F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235"/>
          <a:stretch>
            <a:fillRect/>
          </a:stretch>
        </p:blipFill>
        <p:spPr>
          <a:xfrm>
            <a:off x="6068374" y="161245"/>
            <a:ext cx="3500170" cy="36031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EB48DC-2951-7879-3527-1A9F1F1D9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0297" y="3062879"/>
            <a:ext cx="3798247" cy="36031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47EDE9-F688-9307-E301-FF194905B9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3191" y="3062879"/>
            <a:ext cx="3798247" cy="360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313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683B1-AD11-2AB7-B6E2-093A65E58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5DD50-910A-9102-8C3C-64E6C0791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0521FB-5285-AE94-F89B-3EF028AD1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402" y="461669"/>
            <a:ext cx="3784795" cy="28576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5B2ED7-6742-77EB-FC9B-FCB70998B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7197" y="461669"/>
            <a:ext cx="3784795" cy="28576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2A733D-28DA-A786-ED17-6321623BC5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2401" y="3319316"/>
            <a:ext cx="3784795" cy="28576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DF1FD56-A258-4C0B-46CA-C356AC81E9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07196" y="3319315"/>
            <a:ext cx="3784795" cy="285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2078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A3CA6-BCC5-A6A3-BD7D-54D12C839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7066" y="1077697"/>
            <a:ext cx="4436733" cy="61299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D635B-08BB-AA63-B824-5E6298F14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7066" y="4164739"/>
            <a:ext cx="4436733" cy="201222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DF80B4-7FF3-9F15-6970-B96BF972E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6615" y="216498"/>
            <a:ext cx="3182599" cy="33706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16F507-0211-709C-84DB-5339FD06D7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6498"/>
            <a:ext cx="3182599" cy="33706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06CE1A-A639-3727-87E5-8BCFD597E9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9429" y="3587099"/>
            <a:ext cx="3155741" cy="27025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6684A2-0051-4BFA-48E1-944E5E9368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0045" y="3587099"/>
            <a:ext cx="3155741" cy="270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6170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CE9A0-251C-2D79-6586-3D2434CA0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0453" y="-2308515"/>
            <a:ext cx="4934079" cy="570203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1350E-F399-E02A-0A92-D1DE2C18F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0453" y="876197"/>
            <a:ext cx="4934079" cy="1871766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986E85-5DAC-E147-1956-55F684757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561" y="211122"/>
            <a:ext cx="3152439" cy="32178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55726A-CDBB-EFE4-A283-0258B80BC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1122"/>
            <a:ext cx="3152439" cy="32178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35B0E6-2E77-256B-6CFA-D473AE63D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3560" y="3413038"/>
            <a:ext cx="3152439" cy="32178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0B2E20-6E24-D287-3D25-969B18A8FF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13038"/>
            <a:ext cx="3152439" cy="321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729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192D6-78AF-B0AB-63D9-84BBD72F3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7878" y="296736"/>
            <a:ext cx="4475922" cy="581883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6B0BB-2B07-AB00-A240-842B06DCD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7878" y="2023547"/>
            <a:ext cx="4475922" cy="1910106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F689C7-6996-D23E-A302-3978EB09A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1171" y="199822"/>
            <a:ext cx="3254829" cy="32291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5B6E22-AA11-0C38-DA19-E5E03D41F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9822"/>
            <a:ext cx="3254829" cy="32291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6BDF35A-B29D-FA35-D2E5-B1E1357B9F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171" y="3429000"/>
            <a:ext cx="3254829" cy="32291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3AB88D-366C-DF39-0B31-FFD036736C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29000"/>
            <a:ext cx="3254829" cy="322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96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DF7EA-CA15-6874-7775-4B0A7230F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357" y="-2338045"/>
            <a:ext cx="4748236" cy="310695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E9F85-1A18-EFDC-7CC3-1FCCD1AB1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357" y="1499849"/>
            <a:ext cx="4748236" cy="1019898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EC76B2-2457-FEAC-270C-7B85F5CE7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1825" y="167484"/>
            <a:ext cx="3194176" cy="32221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9AA0CA-7E4F-0013-D5E4-6A5E7F53C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67483"/>
            <a:ext cx="3194176" cy="32221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476002-42F5-8D5B-A1BA-F84DE2B20E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1824" y="3389655"/>
            <a:ext cx="3194176" cy="32221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C1ADD6-C988-21E0-5097-C693211088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389654"/>
            <a:ext cx="3194176" cy="322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969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453E0-6A7B-2E19-5BA1-A8D629D95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E4DEF-C3D4-A36E-0A61-8925580A90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4FB95E-37F3-6C1F-612B-59BC34A5D4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792" y="0"/>
            <a:ext cx="6798416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9F4DA0-9223-E93E-6999-568BCD756E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792" y="6858000"/>
            <a:ext cx="6798416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89FBC5-BC5B-CF33-2476-229C53CB80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5208" y="0"/>
            <a:ext cx="6798416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E9EBC6-04A9-C4DC-6095-0F3737D189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5208" y="6858000"/>
            <a:ext cx="67984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79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F7EF6-D043-D6A3-1AD8-5EE99759A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628" y="936035"/>
            <a:ext cx="7376172" cy="75465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45034-3D95-4F5D-7E06-EF6DE1089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7628" y="3699713"/>
            <a:ext cx="7376172" cy="247725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B5A77D-85C7-7C78-DAED-B1DDB67A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000" y="216319"/>
            <a:ext cx="3643731" cy="35635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0862DC-5EAA-1984-17C9-A78B04AF2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1520" y="216319"/>
            <a:ext cx="3643731" cy="35635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719C74-CF20-39E8-8A3A-BB96FF7B1D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8520" y="3078129"/>
            <a:ext cx="3643731" cy="35635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CE5AA6-D3E2-1781-1BD1-D2989E3899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078130"/>
            <a:ext cx="3643731" cy="35635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5654CB7-C29C-915D-5C80-35E21485151D}"/>
              </a:ext>
            </a:extLst>
          </p:cNvPr>
          <p:cNvSpPr txBox="1"/>
          <p:nvPr/>
        </p:nvSpPr>
        <p:spPr>
          <a:xfrm>
            <a:off x="4778725" y="3158089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2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16297542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EEDE4-F15E-174B-64D2-3C1C29156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353" y="-1874339"/>
            <a:ext cx="6061507" cy="86630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22386-E53E-E0CC-A8A6-2DCDD51B9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353" y="885093"/>
            <a:ext cx="6061507" cy="2843764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394A4C-2AB1-1303-DBF4-180F6FDF5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646" y="261257"/>
            <a:ext cx="3394847" cy="33201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CE051C-B7E2-5EE6-326A-87DF7C33E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7493" y="261257"/>
            <a:ext cx="3394847" cy="33201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86B68A-67B5-4791-849C-7D20E9DC42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2646" y="3276600"/>
            <a:ext cx="3394847" cy="33201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676FE7-97D7-1D39-141E-785210AF0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7493" y="3276599"/>
            <a:ext cx="3394847" cy="33201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0DC549F-EA54-613B-9AF1-AC788D5765E7}"/>
              </a:ext>
            </a:extLst>
          </p:cNvPr>
          <p:cNvSpPr txBox="1"/>
          <p:nvPr/>
        </p:nvSpPr>
        <p:spPr>
          <a:xfrm>
            <a:off x="4166563" y="-1457269"/>
            <a:ext cx="1154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8 mo post Embo 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3C4B63-4DDD-3D15-5DE7-9C4E495F6458}"/>
              </a:ext>
            </a:extLst>
          </p:cNvPr>
          <p:cNvSpPr txBox="1"/>
          <p:nvPr/>
        </p:nvSpPr>
        <p:spPr>
          <a:xfrm>
            <a:off x="4752023" y="3276598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8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33382632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EEEF6-70F5-A33D-48D8-C61DF4E2E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990" y="972470"/>
            <a:ext cx="4344385" cy="621432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95895-BAA2-302E-605C-01FB27FD8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3990" y="3819313"/>
            <a:ext cx="4344385" cy="2039933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A4D187-99F5-73BE-0A9C-71B2BD6B9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024" y="3400518"/>
            <a:ext cx="3223975" cy="32351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446407-128E-0144-CD89-96A72208A4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2025" y="222303"/>
            <a:ext cx="3223975" cy="32351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260D3C-7099-0C2A-C5E9-9504D97D8B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85058"/>
            <a:ext cx="3223975" cy="32351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F4427A-B142-AE54-9644-D8A33B87AE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20237"/>
            <a:ext cx="3223975" cy="32351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43213B-19FD-FEEC-F813-80F4848107FE}"/>
              </a:ext>
            </a:extLst>
          </p:cNvPr>
          <p:cNvSpPr txBox="1"/>
          <p:nvPr/>
        </p:nvSpPr>
        <p:spPr>
          <a:xfrm>
            <a:off x="2872024" y="741637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12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7036317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EF07-F70F-E12C-EDCD-C05E130FE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534" y="1065269"/>
            <a:ext cx="4903266" cy="625418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F1B61-94D6-20B8-974E-E5222F4E7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534" y="4123945"/>
            <a:ext cx="4903266" cy="2053017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F1C98-305C-8EEE-7611-65FB79F10D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843" y="180554"/>
            <a:ext cx="3315157" cy="33266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C2C306-579A-063D-4BAD-84222E23B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0555"/>
            <a:ext cx="3315157" cy="33266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F29286-97F2-639E-9050-59B1970C4C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0842" y="3350768"/>
            <a:ext cx="3315157" cy="332667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9650008-1AF6-72F5-14B7-55A7FD0273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3350767"/>
            <a:ext cx="3315157" cy="33266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4222DC7-67C5-FB89-7BD0-39AA1A187F0A}"/>
              </a:ext>
            </a:extLst>
          </p:cNvPr>
          <p:cNvSpPr txBox="1"/>
          <p:nvPr/>
        </p:nvSpPr>
        <p:spPr>
          <a:xfrm>
            <a:off x="2872024" y="741637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12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27662615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6DD8-0C83-A678-71AE-89AC87DEA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122" y="801845"/>
            <a:ext cx="6294678" cy="88884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F622-36DA-EA03-F45B-5CA454939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9122" y="3259215"/>
            <a:ext cx="6294678" cy="2917747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DF5DE5-08BF-CA64-8178-0C2A23054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8570" y="235929"/>
            <a:ext cx="3091416" cy="30232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D61748-897A-F86D-E7D8-889AC79B57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886" y="235929"/>
            <a:ext cx="2908316" cy="32361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A7314A-FB7F-3984-AD54-9F109240FF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8570" y="3259215"/>
            <a:ext cx="2908316" cy="32361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F71D94-3D81-3B33-EE6B-D588D3651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6886" y="3206446"/>
            <a:ext cx="2908316" cy="32361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80933B5-6157-ECF0-DDA4-1E1089550D19}"/>
              </a:ext>
            </a:extLst>
          </p:cNvPr>
          <p:cNvSpPr txBox="1"/>
          <p:nvPr/>
        </p:nvSpPr>
        <p:spPr>
          <a:xfrm>
            <a:off x="3270242" y="286660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12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40513922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B506C-D48D-43F2-99C5-884EBF186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6840" y="1009872"/>
            <a:ext cx="3756959" cy="55666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6737C-CE57-8E7F-AC13-220DAF6EC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6840" y="3942091"/>
            <a:ext cx="3756959" cy="182733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088491-6769-EBEB-0D33-9CF2AE1F2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4671" y="274856"/>
            <a:ext cx="3158180" cy="32431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39EE41-C9FB-2378-24B0-4880EE407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750" y="274856"/>
            <a:ext cx="3158180" cy="3243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BD95CD-5B5D-EA01-0B61-15916F195C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4671" y="3363686"/>
            <a:ext cx="3158180" cy="32431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01F253-A3A0-1279-56A6-BCEE892AA8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7751" y="3363686"/>
            <a:ext cx="3158180" cy="32431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4CD9F8-DDBC-261D-145A-8E1048AE9C20}"/>
              </a:ext>
            </a:extLst>
          </p:cNvPr>
          <p:cNvSpPr txBox="1"/>
          <p:nvPr/>
        </p:nvSpPr>
        <p:spPr>
          <a:xfrm>
            <a:off x="3161275" y="371523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36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35030625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23B085-5F65-439E-F130-56A673055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6428"/>
            <a:ext cx="3119691" cy="31709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4229BF-3D13-DD0F-32ED-9CE09A96D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109" y="3251344"/>
            <a:ext cx="3172954" cy="32583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0F723A-C5CD-2828-2E69-A8D6AD860C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6309" y="186428"/>
            <a:ext cx="3119691" cy="31709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86C5D4-A255-250F-A897-4F2262F3DA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8786" y="3251345"/>
            <a:ext cx="3172954" cy="325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3909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E869-A221-4A67-0EBF-922989A00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9154" y="612095"/>
            <a:ext cx="4155008" cy="196195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04A98C-D938-6707-75F7-E0C935706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257" y="163286"/>
            <a:ext cx="3518707" cy="35659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8A8650-7DCB-7A55-0094-8BAA104DFD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9963" y="163286"/>
            <a:ext cx="3518707" cy="35659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3DB09F-E819-4F47-4972-07C8D084B1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257" y="3128797"/>
            <a:ext cx="3518707" cy="35659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C55DFB-914E-BDCF-B343-343EB7182B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9963" y="3128797"/>
            <a:ext cx="3518707" cy="35659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44170D-A06D-3A61-C414-1C161D0B5FCF}"/>
              </a:ext>
            </a:extLst>
          </p:cNvPr>
          <p:cNvSpPr txBox="1"/>
          <p:nvPr/>
        </p:nvSpPr>
        <p:spPr>
          <a:xfrm>
            <a:off x="4394172" y="150430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36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6981727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D7639-5659-FF24-2173-DE2A09807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752" y="-2876399"/>
            <a:ext cx="4167446" cy="65436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774FC-E0CB-6C28-424F-C4D48E529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2752" y="428383"/>
            <a:ext cx="4167446" cy="214804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81A442-76F4-B2AB-8A64-71CB9A47D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5363" y="130628"/>
            <a:ext cx="3340637" cy="33854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123C07-5390-B343-08C1-9F630939FA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7486" y="130628"/>
            <a:ext cx="3340637" cy="33854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6EC23F-086B-7DA7-853E-F399D8FF58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5362" y="3309257"/>
            <a:ext cx="3340637" cy="33854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08683D-45DD-827A-2DC6-A5B4A9EE66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3309257"/>
            <a:ext cx="3340637" cy="33854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CC09A1E-4F46-F1D3-72F1-5BBD0B1095CD}"/>
              </a:ext>
            </a:extLst>
          </p:cNvPr>
          <p:cNvSpPr txBox="1"/>
          <p:nvPr/>
        </p:nvSpPr>
        <p:spPr>
          <a:xfrm>
            <a:off x="3038939" y="163285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36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29450026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671B8-E68E-2101-906F-701F88D97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063676"/>
            <a:ext cx="5257800" cy="627012"/>
          </a:xfrm>
        </p:spPr>
        <p:txBody>
          <a:bodyPr>
            <a:normAutofit fontScale="90000"/>
          </a:bodyPr>
          <a:lstStyle/>
          <a:p>
            <a:r>
              <a:rPr lang="en-US" dirty="0"/>
              <a:t>5 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3209D-F3B6-91D0-D941-A76DE1038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118711"/>
            <a:ext cx="5257800" cy="205825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42F507-B1E1-B2E4-AC83-DAEF603184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4698" y="239486"/>
            <a:ext cx="3441301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61377E-1304-5D9A-66A2-5ECD788BE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239486"/>
            <a:ext cx="3441301" cy="3429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B1BC5C-AB24-6ECC-A6C9-AEB4861AC8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4697" y="3341914"/>
            <a:ext cx="3441301" cy="3429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83B88E-2352-D09B-D818-A93171497F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8" y="3341914"/>
            <a:ext cx="3441301" cy="3429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0B4B47-2871-67A9-4F92-76E2AC4A6771}"/>
              </a:ext>
            </a:extLst>
          </p:cNvPr>
          <p:cNvSpPr txBox="1"/>
          <p:nvPr/>
        </p:nvSpPr>
        <p:spPr>
          <a:xfrm>
            <a:off x="6434162" y="3429000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60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17357820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294C3-8B8B-A652-7A7C-0BC242098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343" y="-1803109"/>
            <a:ext cx="4717570" cy="641740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59EFC-8874-F954-A81D-111A95BB4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3343" y="1218306"/>
            <a:ext cx="4717570" cy="2106599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42934F-657A-AA55-86C8-6121101F8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2314" y="136601"/>
            <a:ext cx="3363686" cy="33696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5CB3F1-41C7-417E-1213-3E2F52F6FA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36601"/>
            <a:ext cx="3363686" cy="33696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30E7DE-5908-737D-9AEC-8EEA2E628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40" y="3429000"/>
            <a:ext cx="3363686" cy="33696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61E8AF-5CA0-CCAC-0BCF-E251893BB8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5859" y="3429000"/>
            <a:ext cx="3363686" cy="336969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22F070-5DDA-FC55-414E-08A2E92873F1}"/>
              </a:ext>
            </a:extLst>
          </p:cNvPr>
          <p:cNvSpPr txBox="1"/>
          <p:nvPr/>
        </p:nvSpPr>
        <p:spPr>
          <a:xfrm>
            <a:off x="6395357" y="215788"/>
            <a:ext cx="276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60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26521227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A48F6-2EE0-90FC-A9CA-EF156C0B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Malignant-SCA-Aneurysm-Clipping-PED-C-02">
            <a:hlinkClick r:id="" action="ppaction://media"/>
            <a:extLst>
              <a:ext uri="{FF2B5EF4-FFF2-40B4-BE49-F238E27FC236}">
                <a16:creationId xmlns:a16="http://schemas.microsoft.com/office/drawing/2014/main" id="{0E9687DD-1F25-AA73-C06F-497D9DE0965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04750" y="639082"/>
            <a:ext cx="5823963" cy="5337173"/>
          </a:xfrm>
        </p:spPr>
      </p:pic>
      <p:pic>
        <p:nvPicPr>
          <p:cNvPr id="5" name="Malignant-SCA-Aneurysm-Clipping-PED-C-01">
            <a:hlinkClick r:id="" action="ppaction://media"/>
            <a:extLst>
              <a:ext uri="{FF2B5EF4-FFF2-40B4-BE49-F238E27FC236}">
                <a16:creationId xmlns:a16="http://schemas.microsoft.com/office/drawing/2014/main" id="{86723884-9A00-322E-F5A6-23CF3C879F4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3287" y="639082"/>
            <a:ext cx="5823944" cy="533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5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3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E6033-0170-65C0-9CE2-3CFCD9B70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628" y="936036"/>
            <a:ext cx="5711172" cy="89419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123C3-716F-B8D4-2DFB-816D726E9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628" y="3699715"/>
            <a:ext cx="5711172" cy="293532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514C82-D193-7208-A41E-0A0E6EC9A7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7331" y="349416"/>
            <a:ext cx="2968669" cy="3178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00B165-B993-348F-B3EF-B048C3377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49415"/>
            <a:ext cx="2968669" cy="31785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D27A20-62D8-5A8E-3338-86902D0C13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7330" y="3527990"/>
            <a:ext cx="2968669" cy="31785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41CE23-7058-7C05-E816-AC2C73B42F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92225"/>
            <a:ext cx="2968669" cy="317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245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231D3-4045-39E9-357E-2E33A43A1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BE71B-E329-9BC5-6FA1-AA04A57A5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264E078-D08A-A9EC-6737-12F298726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0296" y="626608"/>
            <a:ext cx="6153466" cy="580419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67FE4D5-95E4-05A7-ABA1-A1CF6D7E37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366" r="2515"/>
          <a:stretch>
            <a:fillRect/>
          </a:stretch>
        </p:blipFill>
        <p:spPr>
          <a:xfrm>
            <a:off x="242792" y="626608"/>
            <a:ext cx="5735876" cy="57716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71B2345-55A5-15C4-FC44-EC3012DD44C6}"/>
              </a:ext>
            </a:extLst>
          </p:cNvPr>
          <p:cNvSpPr txBox="1"/>
          <p:nvPr/>
        </p:nvSpPr>
        <p:spPr>
          <a:xfrm>
            <a:off x="1583657" y="797073"/>
            <a:ext cx="338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Immediate Post Embo 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5BFC94-205E-A96A-7A76-23F76671E371}"/>
              </a:ext>
            </a:extLst>
          </p:cNvPr>
          <p:cNvSpPr txBox="1"/>
          <p:nvPr/>
        </p:nvSpPr>
        <p:spPr>
          <a:xfrm>
            <a:off x="7280534" y="793068"/>
            <a:ext cx="2771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60 mo Post Embo C</a:t>
            </a:r>
          </a:p>
        </p:txBody>
      </p:sp>
    </p:spTree>
    <p:extLst>
      <p:ext uri="{BB962C8B-B14F-4D97-AF65-F5344CB8AC3E}">
        <p14:creationId xmlns:p14="http://schemas.microsoft.com/office/powerpoint/2010/main" val="200285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125</Words>
  <Application>Microsoft Office PowerPoint</Application>
  <PresentationFormat>Widescreen</PresentationFormat>
  <Paragraphs>30</Paragraphs>
  <Slides>38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Aptos</vt:lpstr>
      <vt:lpstr>Aptos Display</vt:lpstr>
      <vt:lpstr>Arial</vt:lpstr>
      <vt:lpstr>Office Theme</vt:lpstr>
      <vt:lpstr>PowerPoint Presentation</vt:lpstr>
      <vt:lpstr> </vt:lpstr>
      <vt:lpstr>PowerPoint Presentation</vt:lpstr>
      <vt:lpstr>PowerPoint Presentation</vt:lpstr>
      <vt:lpstr>T+2 mo</vt:lpstr>
      <vt:lpstr>+8 mo since Sx</vt:lpstr>
      <vt:lpstr>1 mo post PED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T+10 mo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 y</vt:lpstr>
      <vt:lpstr>PowerPoint Presentation</vt:lpstr>
      <vt:lpstr>PowerPoint Presentation</vt:lpstr>
      <vt:lpstr>PowerPoint Presentation</vt:lpstr>
      <vt:lpstr>PowerPoint Presentation</vt:lpstr>
    </vt:vector>
  </TitlesOfParts>
  <Company>NYU Langone Health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Shapiro, Maksim</dc:creator>
  <cp:lastModifiedBy>Shapiro, Maksim</cp:lastModifiedBy>
  <cp:revision>2</cp:revision>
  <dcterms:created xsi:type="dcterms:W3CDTF">2025-10-26T18:48:09Z</dcterms:created>
  <dcterms:modified xsi:type="dcterms:W3CDTF">2025-10-27T01:16:39Z</dcterms:modified>
</cp:coreProperties>
</file>