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91" r:id="rId13"/>
    <p:sldId id="267" r:id="rId14"/>
    <p:sldId id="273" r:id="rId15"/>
    <p:sldId id="292" r:id="rId16"/>
    <p:sldId id="272" r:id="rId17"/>
    <p:sldId id="268" r:id="rId18"/>
    <p:sldId id="269" r:id="rId19"/>
    <p:sldId id="270" r:id="rId20"/>
    <p:sldId id="274" r:id="rId21"/>
    <p:sldId id="275" r:id="rId22"/>
    <p:sldId id="276" r:id="rId23"/>
    <p:sldId id="277" r:id="rId24"/>
    <p:sldId id="290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9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669" autoAdjust="0"/>
  </p:normalViewPr>
  <p:slideViewPr>
    <p:cSldViewPr snapToGrid="0">
      <p:cViewPr varScale="1">
        <p:scale>
          <a:sx n="88" d="100"/>
          <a:sy n="88" d="100"/>
        </p:scale>
        <p:origin x="8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C370-F7C1-179F-F1E9-E1D000398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51D03-A077-2D1D-02DC-0F81A166D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731EE-4D04-1B2C-4D38-22F5E208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FA4-2411-4D7B-5A1A-A5C38547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6AEC0-07FF-4AE9-F1D8-724B121D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9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797C-CE62-83EA-8B85-35C0EDC7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829AD-3553-C97B-80F8-1512E31AC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87839-8315-6BD7-ABB6-8CA23FEC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C17A2-3ED5-5254-12B1-33733CF2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297A4-4C52-44A3-0D9A-9AB9B8A0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0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B99B49-E94A-89B7-93CA-0CD075360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06DF6-9AEB-C2DA-CD95-C62D953D9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8A3ED-5E50-7F40-ED4B-A424A4705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25DE0-1BC4-B874-93B2-3BF9D5CAA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ADA16-7045-E5A6-8447-F2D84908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5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8F50-A943-2F4B-5589-D2882536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43F7A-3A27-8F4C-9DBF-3544A5098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1309-3A03-8D6B-049A-29049C59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2EBD5-B0AF-428C-D011-791DCFC0C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830E0-6929-8550-FFE7-7CEC8CB2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B19B-3BC4-F46E-AE76-B2C27F2A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A09DD-8B18-AD28-1874-DB3F30D0F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CC350-3C57-21C8-534F-A994D82F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CF852-6C9D-5FC1-D577-E2014A15C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46F13-E2C0-2E0E-B239-2FF862E2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9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9134-20E2-EAEC-58F5-C13C5C42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CABAE-AB73-191D-FC47-DF9BB1302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71D31-96D0-0AE5-E297-AC5887ECB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A3ED8-9914-B719-8B8B-3240CCE8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FBD28-5F64-ABBD-BD2C-D64CA6A37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FE0F-BA6F-EEB2-E32A-1A07C569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3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9FFB-FE70-96F9-4BB1-B956891D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C36D5-0668-623A-3D8B-1670E82A6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6C2E8-DBFC-50BB-77CB-4F73F1857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5861B-2B6D-4EA9-6C73-12C27F15D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0174C-5F4D-039C-B802-93FA35B06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BCB68-077E-DF7E-2594-3369A237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CC549F-D50A-8CAF-E003-B2028529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1F2F76-8D1C-E8BA-853A-6FBFE782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ED5E-A857-D17E-A9A4-82E0075C3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978C8-52BC-EBBD-C3B3-06D4DC0C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61F09-8FE6-3CB0-041F-01EF7BE50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2FDA4-2D2F-8B49-54A4-DA612402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6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3F874-5FFB-A70D-7ACD-4DA82670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969D9-9B3E-53F4-B90E-B154CAA1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8AA1E-1B4F-A727-E5D9-1A03B0CB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9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BB2B-AD9F-BD4F-9D9F-1B194178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A7C12-E77A-C6E1-2C74-0678D5C04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1CE7F-C0F8-BD18-A328-C05E6B46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D7194-0768-1A1B-E685-04353F77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C270B-40B3-C9AB-0E99-7E744043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35F8E-ED15-9CFB-89AC-F2641A78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1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6EC00-BAAB-7F69-54BD-24D6AA59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079E6-F1E2-3814-3790-66DD47D41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093A3-9CA2-BABB-7998-7A0E043F3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035BB-E4A5-980A-6D79-B9F068E1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0E2D0-D029-B111-3C2C-78CD600EE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51B6B-0023-F721-F186-A7800DCB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3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C1560-9582-8884-3ED6-3A2DCD6B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30C9C-86A9-AA8D-DA7F-4F011525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1FAF3-58E1-6EDF-2510-1A3D45483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0974A0-2D23-428F-8088-9A1AE15584B9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A375B-43AA-E112-3586-7346D1E0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44B8E-F757-11C0-A7A7-E2CC64F2E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D69F8-1CD1-4F4D-B5EA-6317FFFBF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6506F0-327A-502A-E08C-2441E9D30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02" y="0"/>
            <a:ext cx="4578585" cy="4521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DB00AE-D9AA-D8A8-8B99-B9AB7718A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937" y="626959"/>
            <a:ext cx="4578585" cy="452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B36963-F747-8E70-1139-01E2E2FE3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707" y="1168284"/>
            <a:ext cx="4578585" cy="45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79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1B0B-FBF8-F929-082A-655AE366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C137C-64F3-74C9-DE94-4D200658F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93782-E4E1-C19E-207A-8A7A7A737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26" y="365125"/>
            <a:ext cx="3105310" cy="3467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AB4683-08D4-348C-30B2-F566837E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204" y="365125"/>
            <a:ext cx="3105310" cy="3467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F01E7-5A39-4259-C0F2-0A591DE13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94" y="3832403"/>
            <a:ext cx="3105310" cy="3467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41053-F56D-CF51-E5F3-BD93728F9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8667" y="721227"/>
            <a:ext cx="4438878" cy="4883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80C5C-E373-1148-AA03-9593ED2E5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203" y="3832402"/>
            <a:ext cx="3305913" cy="34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6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1C1-37F2-7441-6B3E-CE44313D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8D0AC-52E9-93EB-24AF-3E42C32D6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0B3BD-CEAC-8A68-1590-3B128EC8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05" y="1273661"/>
            <a:ext cx="4848765" cy="490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E0EE4-E85E-0C31-01B5-FEC20B6D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70" y="1273661"/>
            <a:ext cx="4848766" cy="49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5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1DBA-04AB-9197-7F46-FE639568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2A8EE-F60C-1667-356A-F4FC8D16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CBC86-9593-B5A2-497A-D91108397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34" y="1184723"/>
            <a:ext cx="4861439" cy="4992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221970-6425-724B-A4BF-67319C3D1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26" y="1184723"/>
            <a:ext cx="4861439" cy="49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6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3AC1-8C9D-1E0A-FDE0-62CE3E2A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FF828-FD47-5E73-F05A-D9C12569A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BCED63-B988-3201-3382-0379E78C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64" y="525202"/>
            <a:ext cx="5173788" cy="5807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571662-E2F9-3AE3-DEA4-80207B85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952" y="525202"/>
            <a:ext cx="5807595" cy="58075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5677F3-A5FC-F534-C0E0-A2B7E4999238}"/>
              </a:ext>
            </a:extLst>
          </p:cNvPr>
          <p:cNvCxnSpPr/>
          <p:nvPr/>
        </p:nvCxnSpPr>
        <p:spPr>
          <a:xfrm>
            <a:off x="10306493" y="4033284"/>
            <a:ext cx="155944" cy="28353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873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3847F-F70C-1312-087A-F8F56871D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28304" cy="357384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894921-0654-68B9-B2D5-35CDAB81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039" y="1355094"/>
            <a:ext cx="3843921" cy="4147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96C79-A87F-E670-BDF1-71029027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91" y="1355095"/>
            <a:ext cx="4073409" cy="4147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B13984-F324-D1E2-07B2-E6C1B0F49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57" y="1355096"/>
            <a:ext cx="4051653" cy="4147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AF736-6538-7CD9-FA85-39C3ABC0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9" y="4568531"/>
            <a:ext cx="8828304" cy="108871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t+ 1 mo</a:t>
            </a:r>
          </a:p>
        </p:txBody>
      </p:sp>
    </p:spTree>
    <p:extLst>
      <p:ext uri="{BB962C8B-B14F-4D97-AF65-F5344CB8AC3E}">
        <p14:creationId xmlns:p14="http://schemas.microsoft.com/office/powerpoint/2010/main" val="799446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63E1-C69F-D711-7A1F-60994987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FDF9-5FD7-AEF1-5A40-541FEA9E8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85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85ED-7DD2-EAE7-70A2-0B1622B5F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82B58-7822-AD7C-F6A6-0CE500112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848C4-E673-4CF4-7643-66985D35B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8542" y="-3429000"/>
            <a:ext cx="690029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962B6-9344-DB63-3402-B5DA23EE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9" y="-826084"/>
            <a:ext cx="7663592" cy="7616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7468E7-8113-6A30-CEF1-AC282D42F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793" y="-6904151"/>
            <a:ext cx="69002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F22A48-7CD6-56F0-E5B2-992A5B62D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6090" y="-6904151"/>
            <a:ext cx="690029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377B96-347D-41BD-60BD-95F6B5F5C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137" y="-6925468"/>
            <a:ext cx="6900297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9115B1-4006-72C0-B30B-82852CFAF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434" y="-67468"/>
            <a:ext cx="6900297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F9AB88-1D32-C097-8B8B-F77C22666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4411" y="-67468"/>
            <a:ext cx="6900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45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BA282-8AAE-E4FE-D9B8-D8095001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4B870-2E41-F272-4502-0460F3A0D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95816-E83C-AE2A-D92C-C108EDE7D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0714" y="-4270138"/>
            <a:ext cx="6959958" cy="6686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A0BEC-2ADD-46A1-66B3-0EDF39466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85" y="-4270138"/>
            <a:ext cx="6959958" cy="6686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DB4A68-09E1-2E33-259C-1DFBC32F2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9373" y="2416756"/>
            <a:ext cx="6959958" cy="6686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350A62-0DC0-FB6D-10F5-C25017F93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585" y="2416756"/>
            <a:ext cx="6959958" cy="6686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8B4C9F-6F92-FC8A-5CE4-26F65016F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1884" y="-4270137"/>
            <a:ext cx="5779966" cy="13373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C55EC3-7AA3-142D-46C7-ADB873F12149}"/>
              </a:ext>
            </a:extLst>
          </p:cNvPr>
          <p:cNvSpPr txBox="1"/>
          <p:nvPr/>
        </p:nvSpPr>
        <p:spPr>
          <a:xfrm>
            <a:off x="11111345" y="-1101063"/>
            <a:ext cx="5168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Axial view post ACA-ACA Bypass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99F931-0114-DF7C-6351-B2D82AF0795F}"/>
              </a:ext>
            </a:extLst>
          </p:cNvPr>
          <p:cNvCxnSpPr/>
          <p:nvPr/>
        </p:nvCxnSpPr>
        <p:spPr>
          <a:xfrm flipH="1" flipV="1">
            <a:off x="13695450" y="3616036"/>
            <a:ext cx="477750" cy="38525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497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5927-DF39-2A3D-286F-3E624C20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E7091-7130-2EB6-CB57-8738C743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2EED6-C2C2-53AD-C0E1-4E549034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0" y="-2109890"/>
            <a:ext cx="6959958" cy="6686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C6428-A185-932F-0195-50D4F723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251" y="-2109890"/>
            <a:ext cx="69002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81E99-ED5A-227D-B78A-023D59030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61" y="4577004"/>
            <a:ext cx="690029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EC32CC-227B-B41E-6EE0-813703201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958" y="4711941"/>
            <a:ext cx="6900297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05575-9295-89FA-464C-422E5BBE6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9511" y="-2109891"/>
            <a:ext cx="5912234" cy="136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00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2E155-E8C2-D109-025F-B468E8E6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80E58-48B1-791B-F2E2-4EC365F2C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BF220-B88F-81B3-4D2D-C8EA67746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555" y="-796413"/>
            <a:ext cx="690029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7A478-F604-ACDF-6D18-83F37379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742" y="-796413"/>
            <a:ext cx="690029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0C0C1B-0C30-789C-AA89-E6F3ACB64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555" y="5869859"/>
            <a:ext cx="69002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B2306C-EBDC-16A7-BB0B-00F0A33FB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741" y="5869859"/>
            <a:ext cx="6900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1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5404-5EA3-8AEE-7FC9-0CAF76E9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73728-6022-8583-618D-8DCE8C2BB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344D8-AEEA-7D9D-84D8-90BDF142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67449"/>
            <a:ext cx="5727994" cy="5454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EEDD7-89AC-C0C6-9456-8CA450B27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908" y="467449"/>
            <a:ext cx="5727994" cy="54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3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9970-7A0A-714A-093B-46109C26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2A18B-2457-A375-0133-9F797810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45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03412-D36D-DE04-E58A-6EFE6471C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34FB2-06FF-6841-65A5-C569D6003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835" y="1746163"/>
            <a:ext cx="3486329" cy="3365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79644-C877-DF5B-6EBF-DBDDD846D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835" y="1746162"/>
            <a:ext cx="3486329" cy="3365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F7967-60C0-C096-72E5-AA42F43C8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835" y="1746161"/>
            <a:ext cx="3486329" cy="3365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F2CE1B-9975-5F3E-C2E3-24183AB37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506" y="5111834"/>
            <a:ext cx="3486329" cy="3365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33D17-C6DE-36B1-7B88-2DB7D23E58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918" y="5111833"/>
            <a:ext cx="3486329" cy="33656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3A83A6-92D2-72F3-A525-6AE06C0CC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4247" y="5111832"/>
            <a:ext cx="3486329" cy="3365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40E49-97C8-58A0-F2E4-656AD661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0" y="444904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t+3 mo</a:t>
            </a:r>
          </a:p>
        </p:txBody>
      </p:sp>
    </p:spTree>
    <p:extLst>
      <p:ext uri="{BB962C8B-B14F-4D97-AF65-F5344CB8AC3E}">
        <p14:creationId xmlns:p14="http://schemas.microsoft.com/office/powerpoint/2010/main" val="2305477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EA44A-55B5-0864-DBEA-6E9DB9BFC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7E3CB-E299-7656-7DA8-48E47B60A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2261A-458A-0DE7-83D6-3C13FB787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362" y="1072419"/>
            <a:ext cx="2902099" cy="3549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7EC4E-7874-544F-6FC9-2A26C354E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419" y="1072419"/>
            <a:ext cx="2902099" cy="3549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A0176-98D7-BEF1-6E27-AD2087B77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404" y="4597794"/>
            <a:ext cx="2902099" cy="3549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46428-3A67-213E-A2F7-022D69300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461" y="4597794"/>
            <a:ext cx="2902099" cy="35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9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65EC-6328-A198-E352-ECB347C7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8B0AF-3000-1B63-C52E-8CE16161A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8FA7E-A30E-7EC7-2954-750281A43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352" y="365125"/>
            <a:ext cx="3327571" cy="3543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FB9D5-92F3-7DCA-78B9-098922C91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81" y="365125"/>
            <a:ext cx="3327571" cy="3543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A59D9A-8078-8F20-3BF8-E75E9AF9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80" y="3908607"/>
            <a:ext cx="3327571" cy="35434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1443B-1C5E-4FC3-1D43-E0D45197D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351" y="3908607"/>
            <a:ext cx="3327571" cy="35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77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8829-B840-4858-E015-E5EA564E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CB3B6-04B8-34D8-AD7D-048698F52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53E69-4261-15B7-125A-F67E0514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44" y="390369"/>
            <a:ext cx="6045511" cy="6077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9772B-2BAF-BD16-3E3E-880E39CC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901" y="365125"/>
            <a:ext cx="6045511" cy="6077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9CC69-70CD-B3E0-68B4-0C6DBD90B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244" y="6442387"/>
            <a:ext cx="6045510" cy="6444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BF2C9A-F532-2F54-425F-A6E15A3E02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04" b="30800"/>
          <a:stretch>
            <a:fillRect/>
          </a:stretch>
        </p:blipFill>
        <p:spPr>
          <a:xfrm>
            <a:off x="9118754" y="6442387"/>
            <a:ext cx="5747657" cy="6444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FC50A5-E5F5-424D-966D-3870596C9F90}"/>
              </a:ext>
            </a:extLst>
          </p:cNvPr>
          <p:cNvSpPr txBox="1"/>
          <p:nvPr/>
        </p:nvSpPr>
        <p:spPr>
          <a:xfrm>
            <a:off x="9169099" y="6858000"/>
            <a:ext cx="2184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AXIAL MIP</a:t>
            </a:r>
          </a:p>
        </p:txBody>
      </p:sp>
    </p:spTree>
    <p:extLst>
      <p:ext uri="{BB962C8B-B14F-4D97-AF65-F5344CB8AC3E}">
        <p14:creationId xmlns:p14="http://schemas.microsoft.com/office/powerpoint/2010/main" val="4217168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885B-070E-2ECF-911F-5FB96BA8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5E41-02D7-855A-3F6F-AB49D69EC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AB63F-7240-7FD6-8C84-1EE0A5476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893" y="-1963098"/>
            <a:ext cx="5683542" cy="5982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35C3D-2D5E-5D52-4DE8-FF03FC533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435" y="-1980713"/>
            <a:ext cx="5683542" cy="59820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A6F718-9CD1-EB52-9054-7DE30D4F2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93" y="3866995"/>
            <a:ext cx="5683542" cy="5982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B7426-F522-1186-0CF7-3BCC8CB2B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0435" y="3866996"/>
            <a:ext cx="5683542" cy="59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68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3F-53D7-420E-71F7-24C83156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8677-7043-7E79-BADF-868BE49C4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921C1-F846-DAE4-0CAC-792DCFE29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8" y="365125"/>
            <a:ext cx="5683542" cy="5982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91023-29E8-E2D0-7FBB-EBAE6DB1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4"/>
            <a:ext cx="5683542" cy="59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14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8FE7E-886A-7014-5A78-0A75F210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0C2D-4917-9DCD-9D95-0980F3FA3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1F41E-F02B-F437-D06E-B72AC2D10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56" y="-5032375"/>
            <a:ext cx="68155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2AD36-117D-B3A2-7DEF-642C42FC7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011" y="-5056187"/>
            <a:ext cx="681555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DFA0E-7646-4972-C9AB-B1BC9E733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56" y="1738312"/>
            <a:ext cx="681555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1230D-60A2-8E93-32BE-2C3B82557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011" y="1690688"/>
            <a:ext cx="681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44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24045-534A-1CFC-5C54-6870254E7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FC1EF-30AC-C49F-2C4F-B733B51E7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BFD0A-9910-4BBD-81BE-7F17B2D8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290" y="-4860925"/>
            <a:ext cx="68155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A9240-3F0A-0540-AB45-F4A4E2923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266" y="-4860925"/>
            <a:ext cx="681555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970CC-888B-71CF-ABC8-CDC25519B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290" y="1911350"/>
            <a:ext cx="681555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97B681-2EB6-019A-ECCC-389B1665E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265" y="1911350"/>
            <a:ext cx="681555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A5984-C98D-1E0E-E85A-185DF008F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203820" y="-4860925"/>
            <a:ext cx="6815555" cy="704636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2FD391-002D-65D3-F6ED-448B69A222D7}"/>
              </a:ext>
            </a:extLst>
          </p:cNvPr>
          <p:cNvCxnSpPr/>
          <p:nvPr/>
        </p:nvCxnSpPr>
        <p:spPr>
          <a:xfrm>
            <a:off x="16016288" y="-3257550"/>
            <a:ext cx="328612" cy="41433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2A2297-9E3E-E495-05FD-F18B68D26C4D}"/>
              </a:ext>
            </a:extLst>
          </p:cNvPr>
          <p:cNvCxnSpPr>
            <a:cxnSpLocks/>
          </p:cNvCxnSpPr>
          <p:nvPr/>
        </p:nvCxnSpPr>
        <p:spPr>
          <a:xfrm flipH="1">
            <a:off x="-4391025" y="-2076450"/>
            <a:ext cx="604838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E8CB2F8-74BB-06C6-F4B1-9A3A3174F4D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626" t="13015" r="17193" b="30377"/>
          <a:stretch>
            <a:fillRect/>
          </a:stretch>
        </p:blipFill>
        <p:spPr>
          <a:xfrm flipH="1">
            <a:off x="13203818" y="1964962"/>
            <a:ext cx="6815555" cy="709997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7A9C1C-53AB-2BA7-E968-14D083E5ECC1}"/>
              </a:ext>
            </a:extLst>
          </p:cNvPr>
          <p:cNvSpPr/>
          <p:nvPr/>
        </p:nvSpPr>
        <p:spPr>
          <a:xfrm>
            <a:off x="13614918" y="3930185"/>
            <a:ext cx="3460116" cy="2820330"/>
          </a:xfrm>
          <a:custGeom>
            <a:avLst/>
            <a:gdLst>
              <a:gd name="connsiteX0" fmla="*/ 2544245 w 3460366"/>
              <a:gd name="connsiteY0" fmla="*/ 1687236 h 2820330"/>
              <a:gd name="connsiteX1" fmla="*/ 2801420 w 3460366"/>
              <a:gd name="connsiteY1" fmla="*/ 1244323 h 2820330"/>
              <a:gd name="connsiteX2" fmla="*/ 3258620 w 3460366"/>
              <a:gd name="connsiteY2" fmla="*/ 658536 h 2820330"/>
              <a:gd name="connsiteX3" fmla="*/ 3458645 w 3460366"/>
              <a:gd name="connsiteY3" fmla="*/ 244198 h 2820330"/>
              <a:gd name="connsiteX4" fmla="*/ 3158608 w 3460366"/>
              <a:gd name="connsiteY4" fmla="*/ 29886 h 2820330"/>
              <a:gd name="connsiteX5" fmla="*/ 2515670 w 3460366"/>
              <a:gd name="connsiteY5" fmla="*/ 901423 h 2820330"/>
              <a:gd name="connsiteX6" fmla="*/ 1858445 w 3460366"/>
              <a:gd name="connsiteY6" fmla="*/ 1401486 h 2820330"/>
              <a:gd name="connsiteX7" fmla="*/ 1172645 w 3460366"/>
              <a:gd name="connsiteY7" fmla="*/ 1572936 h 2820330"/>
              <a:gd name="connsiteX8" fmla="*/ 343970 w 3460366"/>
              <a:gd name="connsiteY8" fmla="*/ 2030136 h 2820330"/>
              <a:gd name="connsiteX9" fmla="*/ 1070 w 3460366"/>
              <a:gd name="connsiteY9" fmla="*/ 2530198 h 2820330"/>
              <a:gd name="connsiteX10" fmla="*/ 258245 w 3460366"/>
              <a:gd name="connsiteY10" fmla="*/ 2815948 h 2820330"/>
              <a:gd name="connsiteX11" fmla="*/ 844033 w 3460366"/>
              <a:gd name="connsiteY11" fmla="*/ 2315886 h 2820330"/>
              <a:gd name="connsiteX12" fmla="*/ 1929883 w 3460366"/>
              <a:gd name="connsiteY12" fmla="*/ 1915836 h 2820330"/>
              <a:gd name="connsiteX13" fmla="*/ 2544245 w 3460366"/>
              <a:gd name="connsiteY13" fmla="*/ 1687236 h 2820330"/>
              <a:gd name="connsiteX0" fmla="*/ 2544245 w 3460116"/>
              <a:gd name="connsiteY0" fmla="*/ 1687236 h 2820330"/>
              <a:gd name="connsiteX1" fmla="*/ 2930007 w 3460116"/>
              <a:gd name="connsiteY1" fmla="*/ 1330048 h 2820330"/>
              <a:gd name="connsiteX2" fmla="*/ 3258620 w 3460116"/>
              <a:gd name="connsiteY2" fmla="*/ 658536 h 2820330"/>
              <a:gd name="connsiteX3" fmla="*/ 3458645 w 3460116"/>
              <a:gd name="connsiteY3" fmla="*/ 244198 h 2820330"/>
              <a:gd name="connsiteX4" fmla="*/ 3158608 w 3460116"/>
              <a:gd name="connsiteY4" fmla="*/ 29886 h 2820330"/>
              <a:gd name="connsiteX5" fmla="*/ 2515670 w 3460116"/>
              <a:gd name="connsiteY5" fmla="*/ 901423 h 2820330"/>
              <a:gd name="connsiteX6" fmla="*/ 1858445 w 3460116"/>
              <a:gd name="connsiteY6" fmla="*/ 1401486 h 2820330"/>
              <a:gd name="connsiteX7" fmla="*/ 1172645 w 3460116"/>
              <a:gd name="connsiteY7" fmla="*/ 1572936 h 2820330"/>
              <a:gd name="connsiteX8" fmla="*/ 343970 w 3460116"/>
              <a:gd name="connsiteY8" fmla="*/ 2030136 h 2820330"/>
              <a:gd name="connsiteX9" fmla="*/ 1070 w 3460116"/>
              <a:gd name="connsiteY9" fmla="*/ 2530198 h 2820330"/>
              <a:gd name="connsiteX10" fmla="*/ 258245 w 3460116"/>
              <a:gd name="connsiteY10" fmla="*/ 2815948 h 2820330"/>
              <a:gd name="connsiteX11" fmla="*/ 844033 w 3460116"/>
              <a:gd name="connsiteY11" fmla="*/ 2315886 h 2820330"/>
              <a:gd name="connsiteX12" fmla="*/ 1929883 w 3460116"/>
              <a:gd name="connsiteY12" fmla="*/ 1915836 h 2820330"/>
              <a:gd name="connsiteX13" fmla="*/ 2544245 w 3460116"/>
              <a:gd name="connsiteY13" fmla="*/ 1687236 h 282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0116" h="2820330">
                <a:moveTo>
                  <a:pt x="2544245" y="1687236"/>
                </a:moveTo>
                <a:cubicBezTo>
                  <a:pt x="2710932" y="1589605"/>
                  <a:pt x="2810945" y="1501498"/>
                  <a:pt x="2930007" y="1330048"/>
                </a:cubicBezTo>
                <a:cubicBezTo>
                  <a:pt x="3049070" y="1158598"/>
                  <a:pt x="3170514" y="839511"/>
                  <a:pt x="3258620" y="658536"/>
                </a:cubicBezTo>
                <a:cubicBezTo>
                  <a:pt x="3346726" y="477561"/>
                  <a:pt x="3475314" y="348973"/>
                  <a:pt x="3458645" y="244198"/>
                </a:cubicBezTo>
                <a:cubicBezTo>
                  <a:pt x="3441976" y="139423"/>
                  <a:pt x="3315770" y="-79651"/>
                  <a:pt x="3158608" y="29886"/>
                </a:cubicBezTo>
                <a:cubicBezTo>
                  <a:pt x="3001446" y="139423"/>
                  <a:pt x="2732364" y="672823"/>
                  <a:pt x="2515670" y="901423"/>
                </a:cubicBezTo>
                <a:cubicBezTo>
                  <a:pt x="2298976" y="1130023"/>
                  <a:pt x="2082282" y="1289567"/>
                  <a:pt x="1858445" y="1401486"/>
                </a:cubicBezTo>
                <a:cubicBezTo>
                  <a:pt x="1634607" y="1513405"/>
                  <a:pt x="1425057" y="1468161"/>
                  <a:pt x="1172645" y="1572936"/>
                </a:cubicBezTo>
                <a:cubicBezTo>
                  <a:pt x="920233" y="1677711"/>
                  <a:pt x="539233" y="1870592"/>
                  <a:pt x="343970" y="2030136"/>
                </a:cubicBezTo>
                <a:cubicBezTo>
                  <a:pt x="148707" y="2189680"/>
                  <a:pt x="15358" y="2399229"/>
                  <a:pt x="1070" y="2530198"/>
                </a:cubicBezTo>
                <a:cubicBezTo>
                  <a:pt x="-13218" y="2661167"/>
                  <a:pt x="117751" y="2851667"/>
                  <a:pt x="258245" y="2815948"/>
                </a:cubicBezTo>
                <a:cubicBezTo>
                  <a:pt x="398739" y="2780229"/>
                  <a:pt x="565427" y="2465905"/>
                  <a:pt x="844033" y="2315886"/>
                </a:cubicBezTo>
                <a:cubicBezTo>
                  <a:pt x="1122639" y="2165867"/>
                  <a:pt x="1641752" y="2025373"/>
                  <a:pt x="1929883" y="1915836"/>
                </a:cubicBezTo>
                <a:cubicBezTo>
                  <a:pt x="2218014" y="1806299"/>
                  <a:pt x="2377558" y="1784867"/>
                  <a:pt x="2544245" y="1687236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F6B8D6-909C-FFB7-4310-DF042E81F014}"/>
              </a:ext>
            </a:extLst>
          </p:cNvPr>
          <p:cNvCxnSpPr>
            <a:cxnSpLocks/>
          </p:cNvCxnSpPr>
          <p:nvPr/>
        </p:nvCxnSpPr>
        <p:spPr>
          <a:xfrm flipH="1" flipV="1">
            <a:off x="17197390" y="4396336"/>
            <a:ext cx="577984" cy="2762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240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4AEF-ADB1-D5CC-4BE1-DB43D224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C5F8D-77A7-FB7A-7482-730BC1490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75524-4EEA-55DB-3ABD-422A50CE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11" y="-2214829"/>
            <a:ext cx="68155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AD8B9-83ED-49F4-6E4E-E2E8E3A7D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66" y="-2214829"/>
            <a:ext cx="681555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71B16-109F-2317-2414-39F325CF4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10" y="4643171"/>
            <a:ext cx="681555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C5C1B-93FB-7A9F-EBE3-69CFF2855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965" y="4630319"/>
            <a:ext cx="681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5E2E-A53E-E5AF-9EE2-CB8E43D6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B471-3644-F340-BD3C-7125CB41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44B41-84C8-CC0B-7241-6CDAF2BFF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06" y="613753"/>
            <a:ext cx="5727994" cy="5454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9E27E-9271-754C-98BB-7D222BD33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606" y="613753"/>
            <a:ext cx="5727994" cy="545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12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3AA1-3119-8091-5C80-C82748CF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01506-5BEF-32C0-AB8C-6B8824268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5CCA6-409B-8735-8241-A9C206D3A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22" y="0"/>
            <a:ext cx="68155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9B7A9-7729-14FE-1619-6E9517CA9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777" y="0"/>
            <a:ext cx="681555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35319E-608B-7EB0-2993-E5CAA60D0A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26" t="13015" r="17193" b="30377"/>
          <a:stretch>
            <a:fillRect/>
          </a:stretch>
        </p:blipFill>
        <p:spPr>
          <a:xfrm flipH="1">
            <a:off x="-3895050" y="1"/>
            <a:ext cx="6583271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500A9A-90B8-5B99-6125-7A5E1CA3FFF4}"/>
              </a:ext>
            </a:extLst>
          </p:cNvPr>
          <p:cNvSpPr/>
          <p:nvPr/>
        </p:nvSpPr>
        <p:spPr>
          <a:xfrm>
            <a:off x="-3775742" y="466538"/>
            <a:ext cx="4529562" cy="4662222"/>
          </a:xfrm>
          <a:custGeom>
            <a:avLst/>
            <a:gdLst>
              <a:gd name="connsiteX0" fmla="*/ 4246797 w 4529562"/>
              <a:gd name="connsiteY0" fmla="*/ 101498 h 4662222"/>
              <a:gd name="connsiteX1" fmla="*/ 3789597 w 4529562"/>
              <a:gd name="connsiteY1" fmla="*/ 738807 h 4662222"/>
              <a:gd name="connsiteX2" fmla="*/ 3138433 w 4529562"/>
              <a:gd name="connsiteY2" fmla="*/ 1667062 h 4662222"/>
              <a:gd name="connsiteX3" fmla="*/ 2431851 w 4529562"/>
              <a:gd name="connsiteY3" fmla="*/ 2567607 h 4662222"/>
              <a:gd name="connsiteX4" fmla="*/ 1420469 w 4529562"/>
              <a:gd name="connsiteY4" fmla="*/ 2997098 h 4662222"/>
              <a:gd name="connsiteX5" fmla="*/ 603051 w 4529562"/>
              <a:gd name="connsiteY5" fmla="*/ 3454298 h 4662222"/>
              <a:gd name="connsiteX6" fmla="*/ 7306 w 4529562"/>
              <a:gd name="connsiteY6" fmla="*/ 4382553 h 4662222"/>
              <a:gd name="connsiteX7" fmla="*/ 312106 w 4529562"/>
              <a:gd name="connsiteY7" fmla="*/ 4631935 h 4662222"/>
              <a:gd name="connsiteX8" fmla="*/ 907851 w 4529562"/>
              <a:gd name="connsiteY8" fmla="*/ 3800662 h 4662222"/>
              <a:gd name="connsiteX9" fmla="*/ 2002360 w 4529562"/>
              <a:gd name="connsiteY9" fmla="*/ 3357317 h 4662222"/>
              <a:gd name="connsiteX10" fmla="*/ 2805924 w 4529562"/>
              <a:gd name="connsiteY10" fmla="*/ 3052517 h 4662222"/>
              <a:gd name="connsiteX11" fmla="*/ 3276978 w 4529562"/>
              <a:gd name="connsiteY11" fmla="*/ 2664589 h 4662222"/>
              <a:gd name="connsiteX12" fmla="*/ 3748033 w 4529562"/>
              <a:gd name="connsiteY12" fmla="*/ 1916444 h 4662222"/>
              <a:gd name="connsiteX13" fmla="*/ 3983560 w 4529562"/>
              <a:gd name="connsiteY13" fmla="*/ 1071317 h 4662222"/>
              <a:gd name="connsiteX14" fmla="*/ 4523887 w 4529562"/>
              <a:gd name="connsiteY14" fmla="*/ 101498 h 4662222"/>
              <a:gd name="connsiteX15" fmla="*/ 4246797 w 4529562"/>
              <a:gd name="connsiteY15" fmla="*/ 101498 h 466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29562" h="4662222">
                <a:moveTo>
                  <a:pt x="4246797" y="101498"/>
                </a:moveTo>
                <a:cubicBezTo>
                  <a:pt x="4124415" y="207716"/>
                  <a:pt x="3974324" y="477880"/>
                  <a:pt x="3789597" y="738807"/>
                </a:cubicBezTo>
                <a:cubicBezTo>
                  <a:pt x="3604870" y="999734"/>
                  <a:pt x="3364724" y="1362262"/>
                  <a:pt x="3138433" y="1667062"/>
                </a:cubicBezTo>
                <a:cubicBezTo>
                  <a:pt x="2912142" y="1971862"/>
                  <a:pt x="2718178" y="2345934"/>
                  <a:pt x="2431851" y="2567607"/>
                </a:cubicBezTo>
                <a:cubicBezTo>
                  <a:pt x="2145524" y="2789280"/>
                  <a:pt x="1725269" y="2849316"/>
                  <a:pt x="1420469" y="2997098"/>
                </a:cubicBezTo>
                <a:cubicBezTo>
                  <a:pt x="1115669" y="3144880"/>
                  <a:pt x="838578" y="3223389"/>
                  <a:pt x="603051" y="3454298"/>
                </a:cubicBezTo>
                <a:cubicBezTo>
                  <a:pt x="367524" y="3685207"/>
                  <a:pt x="55797" y="4186280"/>
                  <a:pt x="7306" y="4382553"/>
                </a:cubicBezTo>
                <a:cubicBezTo>
                  <a:pt x="-41185" y="4578826"/>
                  <a:pt x="162015" y="4728917"/>
                  <a:pt x="312106" y="4631935"/>
                </a:cubicBezTo>
                <a:cubicBezTo>
                  <a:pt x="462197" y="4534953"/>
                  <a:pt x="626142" y="4013098"/>
                  <a:pt x="907851" y="3800662"/>
                </a:cubicBezTo>
                <a:cubicBezTo>
                  <a:pt x="1189560" y="3588226"/>
                  <a:pt x="1686014" y="3482008"/>
                  <a:pt x="2002360" y="3357317"/>
                </a:cubicBezTo>
                <a:cubicBezTo>
                  <a:pt x="2318705" y="3232626"/>
                  <a:pt x="2593488" y="3167972"/>
                  <a:pt x="2805924" y="3052517"/>
                </a:cubicBezTo>
                <a:cubicBezTo>
                  <a:pt x="3018360" y="2937062"/>
                  <a:pt x="3119960" y="2853935"/>
                  <a:pt x="3276978" y="2664589"/>
                </a:cubicBezTo>
                <a:cubicBezTo>
                  <a:pt x="3433996" y="2475243"/>
                  <a:pt x="3630269" y="2181989"/>
                  <a:pt x="3748033" y="1916444"/>
                </a:cubicBezTo>
                <a:cubicBezTo>
                  <a:pt x="3865797" y="1650899"/>
                  <a:pt x="3854251" y="1373808"/>
                  <a:pt x="3983560" y="1071317"/>
                </a:cubicBezTo>
                <a:cubicBezTo>
                  <a:pt x="4112869" y="768826"/>
                  <a:pt x="4482323" y="263134"/>
                  <a:pt x="4523887" y="101498"/>
                </a:cubicBezTo>
                <a:cubicBezTo>
                  <a:pt x="4565451" y="-60138"/>
                  <a:pt x="4369179" y="-4720"/>
                  <a:pt x="4246797" y="101498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66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26A1-D758-D45B-39D6-888E1F17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874" y="-982412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0AC88-6944-854F-4A46-CD7EA529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6874" y="478088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1444F-DBDE-F9FA-0EAD-35810E46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5643" y="-2950913"/>
            <a:ext cx="68155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AF999-6CFE-C99B-0CA1-87429B59D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836" y="-2941769"/>
            <a:ext cx="681555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220973-8310-9FAF-F87A-42AFC0839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05643" y="3869887"/>
            <a:ext cx="681555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06258E-18C3-2BBE-B769-B7703418F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142" y="3879031"/>
            <a:ext cx="681555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7E811B-097C-A929-081C-C510D8432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960" y="3907087"/>
            <a:ext cx="6815555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74865B-E66E-95CE-A6EA-72D74F8ED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4453" y="-2941769"/>
            <a:ext cx="6576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43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62A65-1709-0D5B-FF71-4772FD660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5FA1A-7245-6EAC-DC6E-285AFB52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BB9E8-78CD-53D8-949D-AA48EFF12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38998-AFE2-0061-11FD-29951AEE6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75222" y="4297326"/>
            <a:ext cx="681555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56BF3-0899-AA06-7FB8-01945733A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069" y="0"/>
            <a:ext cx="681555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C770F6-A551-9D26-9E1F-785279DBC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298" y="-1603376"/>
            <a:ext cx="681555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B1F61-1898-D876-1AE5-E6C2DDD85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22905" y="7821892"/>
            <a:ext cx="681555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47DF56-BF0E-7715-BEB6-9805C12F0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22905" y="-1075696"/>
            <a:ext cx="6815555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CC4C01-275B-C2A7-9BC4-D2A3D9275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651" y="-2284412"/>
            <a:ext cx="681555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2D24F2-7C82-535F-3399-172CCC8227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487" t="32295" r="26307" b="23364"/>
          <a:stretch>
            <a:fillRect/>
          </a:stretch>
        </p:blipFill>
        <p:spPr>
          <a:xfrm>
            <a:off x="20340084" y="5254624"/>
            <a:ext cx="3285462" cy="3040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B72C69-B812-1EF3-6A27-0EF7F482F2C6}"/>
              </a:ext>
            </a:extLst>
          </p:cNvPr>
          <p:cNvSpPr txBox="1"/>
          <p:nvPr/>
        </p:nvSpPr>
        <p:spPr>
          <a:xfrm>
            <a:off x="16980195" y="504686"/>
            <a:ext cx="183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Post SVB 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0CD14F-2779-1814-F4EC-1B617EF5A1BD}"/>
              </a:ext>
            </a:extLst>
          </p:cNvPr>
          <p:cNvCxnSpPr/>
          <p:nvPr/>
        </p:nvCxnSpPr>
        <p:spPr>
          <a:xfrm flipH="1" flipV="1">
            <a:off x="19234298" y="1382233"/>
            <a:ext cx="341103" cy="20201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0FB1D8-7C7D-786C-09EB-A782885C2FF6}"/>
              </a:ext>
            </a:extLst>
          </p:cNvPr>
          <p:cNvCxnSpPr>
            <a:cxnSpLocks/>
          </p:cNvCxnSpPr>
          <p:nvPr/>
        </p:nvCxnSpPr>
        <p:spPr>
          <a:xfrm flipH="1" flipV="1">
            <a:off x="20045916" y="4128978"/>
            <a:ext cx="294168" cy="33669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915E6C6-3E84-BF2D-78C7-2B8BD0560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8353" y="0"/>
            <a:ext cx="6576934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C11DD2-BF51-8EE0-68F9-1AAD30F6A4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6713" y="6775080"/>
            <a:ext cx="6577869" cy="685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534FC5-6455-C3E9-95D6-B1F02CDC3E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3647" y="6775080"/>
            <a:ext cx="6783977" cy="696504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F68BA2-7D13-8DE7-7619-A655C0A4076D}"/>
              </a:ext>
            </a:extLst>
          </p:cNvPr>
          <p:cNvSpPr txBox="1"/>
          <p:nvPr/>
        </p:nvSpPr>
        <p:spPr>
          <a:xfrm>
            <a:off x="6708466" y="6992937"/>
            <a:ext cx="250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POST SVB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E083BC-F325-BC21-1EEA-CDE19FACD730}"/>
              </a:ext>
            </a:extLst>
          </p:cNvPr>
          <p:cNvSpPr txBox="1"/>
          <p:nvPr/>
        </p:nvSpPr>
        <p:spPr>
          <a:xfrm>
            <a:off x="6519578" y="180696"/>
            <a:ext cx="250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POST SVB 2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4B0A04F-399F-F828-B3CB-F64D214F5F64}"/>
              </a:ext>
            </a:extLst>
          </p:cNvPr>
          <p:cNvCxnSpPr/>
          <p:nvPr/>
        </p:nvCxnSpPr>
        <p:spPr>
          <a:xfrm>
            <a:off x="6095647" y="2184400"/>
            <a:ext cx="330553" cy="3429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F695409-E17F-338A-1EEC-A89E1935CEEA}"/>
              </a:ext>
            </a:extLst>
          </p:cNvPr>
          <p:cNvCxnSpPr/>
          <p:nvPr/>
        </p:nvCxnSpPr>
        <p:spPr>
          <a:xfrm>
            <a:off x="13136638" y="2873190"/>
            <a:ext cx="330553" cy="3429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69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461A-A001-7BC0-7736-D860B1D3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3997-D940-B059-5533-D6FA45523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8FAA1-E68E-4A2C-E0AA-A0F06A04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78" y="0"/>
            <a:ext cx="64496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0FC9C-32FC-B6C5-FFC6-F249D100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21" y="0"/>
            <a:ext cx="644964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18D7D2-D098-34DA-DFF8-3B3E531B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78" y="6764055"/>
            <a:ext cx="644964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789F9E-6298-7E58-11BE-86D320251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821" y="6858000"/>
            <a:ext cx="644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91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C726-3AFA-013E-0FA5-E86264D7C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3D72-ED6B-22F9-173B-1B810DFC3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76C06-C1AD-681A-F34C-E7614567E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78" y="0"/>
            <a:ext cx="64496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3AEEC-64AD-C36A-82E7-246F8D858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21" y="0"/>
            <a:ext cx="64496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15568C-E3E8-6381-B28B-69CD4F410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0464" y="0"/>
            <a:ext cx="644964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D8B03-81D1-07FB-7499-3771DFCD9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178" y="6858000"/>
            <a:ext cx="644964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DD9B7C-D49D-2020-CCBD-D997F74DF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0821" y="6858000"/>
            <a:ext cx="6449643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3F7145-90CA-D238-E533-68A1E8B56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0463" y="6858000"/>
            <a:ext cx="644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30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FD29-AC9F-85E7-055A-7D243ADF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746FF-A1CF-D9B4-D780-3DD757C51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03C98-F473-1248-1746-79EBE809D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78" y="0"/>
            <a:ext cx="64496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01B52-D6FE-C0AE-0FC1-9F23128F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468" y="0"/>
            <a:ext cx="64496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929DBA-652F-2AA4-C9E0-1189E494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5111" y="0"/>
            <a:ext cx="644964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7E2DA5-3605-6E4C-D935-6835BF104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825" y="6858000"/>
            <a:ext cx="644964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A8A463-201F-DFDC-3B52-04CDBF7E1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467" y="6858000"/>
            <a:ext cx="644964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18C90-CADE-8E76-8F29-6471A1B35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5111" y="6858000"/>
            <a:ext cx="644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16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1C22-2307-7722-9A5F-5172A836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A2FE9-9C75-F044-211F-A1F49DC60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D05E1-1520-0F2B-7C83-46DC40477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78" y="0"/>
            <a:ext cx="644964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A8A7C-F0E5-BFEC-9796-64C7C3C5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755" y="0"/>
            <a:ext cx="644964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0997D9-97EB-DF25-0DE1-CDA4039AD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77" y="6492875"/>
            <a:ext cx="6127679" cy="617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4FDA1-4898-B67D-F272-E72870256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03262" y="0"/>
            <a:ext cx="5448580" cy="5658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F99533-1019-AC6A-1BEC-5845FDCD9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755" y="6492874"/>
            <a:ext cx="6467670" cy="61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39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D9CC-FA0E-CF71-7F29-45B5AA8D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CBF85-DCF6-B793-2AC1-356E876D9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3E250-4DD6-AD77-DE2F-46F91216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48" y="438078"/>
            <a:ext cx="2673487" cy="277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0929-81EC-09F4-045A-2DCE343B7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624" y="438077"/>
            <a:ext cx="2673487" cy="2775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0034AF-D1CC-785E-05C2-C947BE754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500" y="438077"/>
            <a:ext cx="2673487" cy="2775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88E34D-7FA9-B970-3667-F9B483108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376" y="438077"/>
            <a:ext cx="2673487" cy="2775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AEB2A9-2883-F327-EA46-77D5490A3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48" y="3213170"/>
            <a:ext cx="2673487" cy="2775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887F2C-14D6-36E1-2C0B-A41BA407B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235" y="3213170"/>
            <a:ext cx="2673487" cy="2775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90AB9A-2E5C-2B07-AA2E-1F2FDE43B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6659" y="3213170"/>
            <a:ext cx="2673487" cy="2775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2009B3-1E97-0603-F479-35C16D242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0375" y="3213170"/>
            <a:ext cx="2673487" cy="27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08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B5EB-8AFD-F390-1369-EC28F7C0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9359" y="-1039394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8A69D-6552-FD85-5DC1-698CBE61A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29359" y="421106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4A44C-1B1D-45A7-E714-101F6E5C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65" y="286169"/>
            <a:ext cx="2673487" cy="2775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717F85-9CC5-C413-0815-C92341776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052" y="286169"/>
            <a:ext cx="2673487" cy="2775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7D4FD-EE4D-98C6-1181-9A83EB1B9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4" y="3061262"/>
            <a:ext cx="2673487" cy="2775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5D750-64C9-E149-C1FD-213191F53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052" y="3061262"/>
            <a:ext cx="2673487" cy="2775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0536E-4DA7-C6B6-0A21-ACEB1E4C7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539" y="286168"/>
            <a:ext cx="2673487" cy="2775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9AA955-DA18-F518-D78E-1848036D3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026" y="286167"/>
            <a:ext cx="2673487" cy="2775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5FFD32-8819-43B0-1F06-3713A19A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5538" y="3061262"/>
            <a:ext cx="2673487" cy="27750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DA2C2F-D009-58B5-EF87-F02E11463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9025" y="3061262"/>
            <a:ext cx="2673487" cy="27750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581C08-CFE7-77E9-1EFA-E44825263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135" y="3061261"/>
            <a:ext cx="2752348" cy="27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8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AD98-8763-4EF0-5F1C-11954FDB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AAC4-02F2-B6F1-CB58-97056B1E2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1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52FA-C0B2-0DAF-7527-443153BA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408" y="2036944"/>
            <a:ext cx="6839928" cy="279402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7532D-FAC8-C685-5774-17350A80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42" y="361273"/>
            <a:ext cx="2730329" cy="2837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05708C-DB97-F07B-A644-3523D581C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670" y="361273"/>
            <a:ext cx="2730329" cy="2837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33D8C-491A-9BC0-FC90-4E479115C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2" y="3198998"/>
            <a:ext cx="2730329" cy="2837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D49B85-BB60-4F83-DD26-C3D36B69D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671" y="3198999"/>
            <a:ext cx="2730329" cy="2837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553299-761D-94EA-AEBD-9D20A3E3B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98998"/>
            <a:ext cx="2730330" cy="283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069B6-6190-A7B0-E666-3CC4E4CC1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328" y="3198996"/>
            <a:ext cx="2730331" cy="2837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F94A67-3B42-6A3D-9475-55D41BD31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043" y="361274"/>
            <a:ext cx="2752285" cy="28605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485A3B-03F0-7853-2FCB-B77A9163F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415" y="361274"/>
            <a:ext cx="2752285" cy="28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3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61CA-61B7-1571-26B9-0BF2278E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03" y="186370"/>
            <a:ext cx="9326298" cy="120845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A2F1A-5BDF-414D-1FD2-9FFCA8E8E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003" y="1646870"/>
            <a:ext cx="9326298" cy="396691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307EFF-19C9-7197-78A5-1F995BA7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41" y="248492"/>
            <a:ext cx="2830969" cy="3160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C239C7-F5EE-7B2E-4153-7C94688C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350" y="268041"/>
            <a:ext cx="2830969" cy="3160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E4F944-09B0-44B7-827A-FCF872982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41" y="3535474"/>
            <a:ext cx="2830969" cy="3160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0110B8-76DC-CCC0-0695-38958405A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351" y="3535474"/>
            <a:ext cx="2830969" cy="31609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64D42A-6F32-F070-5990-7EA1BEE3C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028" y="268041"/>
            <a:ext cx="2830969" cy="3160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5600AF-B930-3F62-434C-91C1212FF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661" y="3535474"/>
            <a:ext cx="2830969" cy="31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1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4A05-7412-1CD1-D834-AC784256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AD3E9-E123-D3F3-E531-5BE864C73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F4B9C-4337-F1CC-91C8-A8BDD6C4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99" y="1118633"/>
            <a:ext cx="3890442" cy="4343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AFC67-C2D7-E650-7052-4A4C44BAB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741" y="1118633"/>
            <a:ext cx="3890442" cy="4343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2A9C2-228A-C16A-8788-9CB672E3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771" y="1118633"/>
            <a:ext cx="3890442" cy="43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31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24</Words>
  <Application>Microsoft Office PowerPoint</Application>
  <PresentationFormat>Widescreen</PresentationFormat>
  <Paragraphs>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t+ 1 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t+3 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4</cp:revision>
  <dcterms:created xsi:type="dcterms:W3CDTF">2025-10-12T19:24:11Z</dcterms:created>
  <dcterms:modified xsi:type="dcterms:W3CDTF">2025-10-17T01:19:24Z</dcterms:modified>
</cp:coreProperties>
</file>