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60" d="100"/>
          <a:sy n="60" d="100"/>
        </p:scale>
        <p:origin x="2418" y="1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7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0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9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4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7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8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6CE4-761A-4C9B-B0D1-3546D4EFC5BF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D966-B6CF-4777-841B-73869544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1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4226138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39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13" y="-2838633"/>
            <a:ext cx="6519910" cy="5986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523" y="-2838633"/>
            <a:ext cx="6519910" cy="5986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3" y="3067976"/>
            <a:ext cx="6519910" cy="5986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523" y="3067976"/>
            <a:ext cx="6519910" cy="5986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3638" y="3147873"/>
            <a:ext cx="6376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3.5x12 + 3.75x12 PED Shield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58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47" y="-4257741"/>
            <a:ext cx="7258103" cy="7248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5555" y="2990837"/>
            <a:ext cx="7258103" cy="7248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548" y="2989996"/>
            <a:ext cx="7258103" cy="7248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5555" y="-4256900"/>
            <a:ext cx="7258103" cy="72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934" y="-990652"/>
            <a:ext cx="7181903" cy="7167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969" y="-990652"/>
            <a:ext cx="7181903" cy="71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5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8144" y="-3389774"/>
            <a:ext cx="7181903" cy="7167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759" y="-3389774"/>
            <a:ext cx="7181903" cy="7167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758" y="3777841"/>
            <a:ext cx="7181903" cy="7167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8146" y="3777840"/>
            <a:ext cx="7181903" cy="7167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73897" y="-3308808"/>
            <a:ext cx="2235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Stereo pair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6569" y="-3308808"/>
            <a:ext cx="233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Stereo  pair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073897" y="3858807"/>
            <a:ext cx="2235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Stereo pair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6569" y="3858807"/>
            <a:ext cx="233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Stereo  pair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14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B8A43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6711" y="49628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2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72" y="-1558151"/>
            <a:ext cx="5300701" cy="517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71" y="3613962"/>
            <a:ext cx="5300701" cy="517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71" y="-1558151"/>
            <a:ext cx="5300701" cy="5172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070" y="3590906"/>
            <a:ext cx="5300701" cy="51721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2436" y="2854036"/>
            <a:ext cx="60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axial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254" y="2994778"/>
            <a:ext cx="60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axial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091" y="8109360"/>
            <a:ext cx="60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axial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2384" y="8109360"/>
            <a:ext cx="88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coronal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4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C8DA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677" y="190334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367" y="-178621"/>
            <a:ext cx="7220003" cy="7215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36" y="-178621"/>
            <a:ext cx="7220003" cy="72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9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540" y="625612"/>
            <a:ext cx="6196058" cy="5976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1" y="231608"/>
            <a:ext cx="7029501" cy="62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93" y="-85751"/>
            <a:ext cx="6939013" cy="702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7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969" y="496846"/>
            <a:ext cx="6196058" cy="59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0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971" y="440509"/>
            <a:ext cx="6196058" cy="59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4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19</Words>
  <Application>Microsoft Office PowerPoint</Application>
  <PresentationFormat>Widescreen</PresentationFormat>
  <Paragraphs>10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4226138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2022-03-13T03:05:34Z</dcterms:created>
  <dcterms:modified xsi:type="dcterms:W3CDTF">2022-03-13T16:02:21Z</dcterms:modified>
</cp:coreProperties>
</file>