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2" r:id="rId4"/>
    <p:sldId id="263" r:id="rId5"/>
    <p:sldId id="264" r:id="rId6"/>
    <p:sldId id="260" r:id="rId7"/>
    <p:sldId id="259" r:id="rId8"/>
    <p:sldId id="261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0" autoAdjust="0"/>
    <p:restoredTop sz="95669" autoAdjust="0"/>
  </p:normalViewPr>
  <p:slideViewPr>
    <p:cSldViewPr snapToGrid="0">
      <p:cViewPr>
        <p:scale>
          <a:sx n="48" d="100"/>
          <a:sy n="48" d="100"/>
        </p:scale>
        <p:origin x="2340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F459F-966C-9C53-2EA8-86315F9B0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43F69D-05CE-9B9C-22A0-C1CCA4EE0C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EB1FFA-DFAE-E4AF-AA08-16AA2EE3B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68D43-CB1B-A479-4D1D-5ABAAD24A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2161B-8320-8633-8C7B-9CC95D2D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6828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97938-7721-AB02-4F50-D6774220D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FC7AC7-1916-E31D-9A35-2F5E55D6B9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D749A-9396-636F-E72A-5C1CD0BF1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B60835-F804-B772-D293-29C5FDBAD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4A9D7-D641-D35C-8F5C-ACB290816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06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0AB0B0-C7AD-9C8B-CF84-40BC4F5A13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0A9A28-0CAA-C3A7-F3B7-102310BAC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8C0B1-5562-D420-B9EC-2750976A6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28453-7254-0FAD-0F38-C086160CA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2C2B45-9605-385B-7D72-DF47B56C9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70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356B3-0F55-E89E-586B-D849C6BE8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E66A0-6858-EA09-64CF-AA5B9E814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010B2-2519-A149-259C-E404E147C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32232-3EDB-00F6-876C-5E2653058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99C152-E1D1-F3BF-BD28-9863297E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8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FCBFD-93E0-3BA0-5494-B6D7CC256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BB2A7-21EF-B2FB-8E13-BCDF30AC9D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3DA83-C70C-AD7A-03BA-132173E2C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FB15E-FC66-3EE0-27D5-37105CD4D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F4A89C-8F19-18CD-B5C6-0E00D8580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81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1CC188-CF07-8A5C-7303-B9B4B7FB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58FC2-7385-0046-23FF-5B5785071E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954D6E-FB59-5193-C047-CA93858F2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F8F2BE-9A22-C044-F07F-653937B2E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6F6F2-4734-8CFF-104A-F4C0CFE1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DF9887-728C-29BA-699C-E880D5B09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012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A451-F69E-CB42-767B-E0889FD8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7BA7D-5308-808A-B7C7-D2A43A684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2952F3-6D9A-E118-F94E-740D10255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A92313-0696-9150-C09D-6EFAE55232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FDE4D9-8294-44CC-6431-4074F7F525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E580AD-148F-6CE0-0196-280FC9483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6C49C-56DD-234E-FF00-8954FB429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A630B8-A1F4-13EC-C96F-009676B63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46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831F08-088E-94E0-55FE-B9E7093A3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44971D-B91B-DCDD-E3EE-B16078EC91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67F4A-E9E7-B447-0302-0E1B22EFE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A7ED2-D046-258E-0D81-DC39F04D1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99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A57911-10D6-B960-3AA1-EF6590371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A952DD-46D4-37D5-39E5-A1E938D5C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C50896-B1E9-7E38-DEC7-86425E0A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051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3BF3F-9CDA-8791-94E1-88F3A25B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F1740-6209-07D7-D609-539EDA3B11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FFA66-A76F-036B-92C5-1E173A7A6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C734D9-E55C-CFF1-4EEB-124D8C10A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B5BC4F-B219-A3C2-4BD2-950CAF034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3D47E4-5FBA-B4A0-EFE5-063EB94A9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1819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14123-65A0-1A79-BD45-DEB3436EA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77C191-C8D4-6C0E-3085-FF9223E209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3A6CDC-8CC6-C14C-387A-EFAA41E8C3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E41947-0DA3-F320-4CC3-B9ADF21D0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CA9ED-EC6E-1FB3-E42E-F0454173B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5DA6B-B605-BF0C-FCD0-CB61FEB9C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103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4746D-EF0F-3783-BD96-7EEFEC968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BF881-6DB4-220E-ACAB-F103ED3852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3D8D3F-18FA-2AEC-B93B-AACE808079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04B3D-9A6A-40F6-8CDB-D01282448A52}" type="datetimeFigureOut">
              <a:rPr lang="en-US" smtClean="0"/>
              <a:t>9/2/2025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D7983-8DAB-2CD5-B409-8F8A80E81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70043-A09B-02F9-EDCB-47528CD730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0B2F478-76CE-407D-B4C6-BCADB64F9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9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C31F47D-F9A8-40BD-0E22-D6A7A05EA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2949" y="-5150081"/>
            <a:ext cx="4927655" cy="635092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EE6FD-00B6-D1C9-FE9F-130B439FA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B4B61-3244-244E-FDE3-9E3D395B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5664" y="760135"/>
            <a:ext cx="4584936" cy="54168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39D858-7314-0B0B-8FD3-138F933E5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464" y="776064"/>
            <a:ext cx="4584936" cy="54168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AACBE07-FF32-203B-32DF-06D9088FA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9064" y="762889"/>
            <a:ext cx="4584936" cy="543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80C0C1-CBEB-7C48-5A74-0FC8F372CA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2464" y="-5124068"/>
            <a:ext cx="4737044" cy="59001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9A6CE8-4870-D9AA-B54F-3388B30B8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4450" r="16404"/>
          <a:stretch>
            <a:fillRect/>
          </a:stretch>
        </p:blipFill>
        <p:spPr>
          <a:xfrm flipH="1">
            <a:off x="11329524" y="-5110893"/>
            <a:ext cx="4161076" cy="588695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D6545EC-2134-D14F-2507-4A9C13747191}"/>
              </a:ext>
            </a:extLst>
          </p:cNvPr>
          <p:cNvSpPr txBox="1"/>
          <p:nvPr/>
        </p:nvSpPr>
        <p:spPr>
          <a:xfrm>
            <a:off x="3259185" y="-919828"/>
            <a:ext cx="16875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NCHCT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E1A40BC-E268-F7FD-3158-BBC57511A9AD}"/>
              </a:ext>
            </a:extLst>
          </p:cNvPr>
          <p:cNvSpPr txBox="1"/>
          <p:nvPr/>
        </p:nvSpPr>
        <p:spPr>
          <a:xfrm>
            <a:off x="8372819" y="-1189822"/>
            <a:ext cx="1813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CTA MIP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A312E7-052A-C3D0-BAFB-13D76F16FFFE}"/>
              </a:ext>
            </a:extLst>
          </p:cNvPr>
          <p:cNvSpPr txBox="1"/>
          <p:nvPr/>
        </p:nvSpPr>
        <p:spPr>
          <a:xfrm>
            <a:off x="12192001" y="-4241494"/>
            <a:ext cx="2967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CTA Cinematic Rendering (Siemens)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B5D6A58-B884-02C2-446B-B71A21DA0BA7}"/>
              </a:ext>
            </a:extLst>
          </p:cNvPr>
          <p:cNvSpPr txBox="1"/>
          <p:nvPr/>
        </p:nvSpPr>
        <p:spPr>
          <a:xfrm>
            <a:off x="3128790" y="2247441"/>
            <a:ext cx="1336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FLAIR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3BEDF3-B959-C9C3-47DD-BFAABFCA5724}"/>
              </a:ext>
            </a:extLst>
          </p:cNvPr>
          <p:cNvSpPr txBox="1"/>
          <p:nvPr/>
        </p:nvSpPr>
        <p:spPr>
          <a:xfrm>
            <a:off x="8086381" y="2555913"/>
            <a:ext cx="9769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SWI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B3AA343-E1B8-832B-0A61-81D6D7EFA1F9}"/>
              </a:ext>
            </a:extLst>
          </p:cNvPr>
          <p:cNvSpPr txBox="1"/>
          <p:nvPr/>
        </p:nvSpPr>
        <p:spPr>
          <a:xfrm>
            <a:off x="12605854" y="3429000"/>
            <a:ext cx="16326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T1 post</a:t>
            </a:r>
          </a:p>
        </p:txBody>
      </p:sp>
    </p:spTree>
    <p:extLst>
      <p:ext uri="{BB962C8B-B14F-4D97-AF65-F5344CB8AC3E}">
        <p14:creationId xmlns:p14="http://schemas.microsoft.com/office/powerpoint/2010/main" val="37697468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6D131-31B9-7B25-6225-13B5A60EF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3276-DF47-C987-E075-BA3044F72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883D0F-16E2-54B3-BDEE-B64A8E65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039" y="1949374"/>
            <a:ext cx="3333921" cy="29592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F58493-5EEA-75E4-FC96-E41E26D32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039" y="1968425"/>
            <a:ext cx="3333921" cy="2921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FDD109-000F-61B3-844B-A732CC022A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039" y="1968425"/>
            <a:ext cx="3333921" cy="29211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CDA34A-7513-2347-BFE0-64C6B97E6A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9039" y="1968425"/>
            <a:ext cx="3333921" cy="29211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CEE0B0-E551-6394-8976-EEE7E69E50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4266" y="3147105"/>
            <a:ext cx="5493032" cy="57851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3FA7A08-4BF5-206E-1809-C697D8DAE9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9484" y="536426"/>
            <a:ext cx="5493032" cy="57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36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9C94-FD37-5FB0-14E8-9E27671027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598DCE-2115-E0BC-1EED-053D037676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F1F9E-329B-85F2-0B83-0CE14A276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73548" y="-1828800"/>
            <a:ext cx="666481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3E107B-6526-7062-BCD5-500616ADC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26381" y="-1828800"/>
            <a:ext cx="6675636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E867D9-7CF5-36DF-9733-355E50667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254" y="-1828800"/>
            <a:ext cx="6724294" cy="6858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045CA9-8221-FFFB-166C-F99572B53DF8}"/>
              </a:ext>
            </a:extLst>
          </p:cNvPr>
          <p:cNvSpPr txBox="1"/>
          <p:nvPr/>
        </p:nvSpPr>
        <p:spPr>
          <a:xfrm>
            <a:off x="10271725" y="3024130"/>
            <a:ext cx="60261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DYNA 10 SECOND 3 cc/sec for 60 ccs 10 second delay 100% contrast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6F4085-72D7-7C02-3D23-ED6722FD6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5563" y="5029200"/>
            <a:ext cx="6725158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1D7589-78E4-A532-C938-E11D166CF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3548" y="5029200"/>
            <a:ext cx="6725158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8E658D-C873-5FB3-243A-99432A0095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98706" y="5029200"/>
            <a:ext cx="6725158" cy="6858000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41896CAD-B394-66F7-FBCB-D8982271982D}"/>
              </a:ext>
            </a:extLst>
          </p:cNvPr>
          <p:cNvSpPr/>
          <p:nvPr/>
        </p:nvSpPr>
        <p:spPr>
          <a:xfrm rot="1023438">
            <a:off x="17476876" y="6688429"/>
            <a:ext cx="4210225" cy="1776084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6F132CF-1B8C-4374-9D95-B6E10D141C0C}"/>
              </a:ext>
            </a:extLst>
          </p:cNvPr>
          <p:cNvSpPr txBox="1"/>
          <p:nvPr/>
        </p:nvSpPr>
        <p:spPr>
          <a:xfrm>
            <a:off x="18427680" y="9279924"/>
            <a:ext cx="39566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 err="1">
                <a:solidFill>
                  <a:schemeClr val="bg1"/>
                </a:solidFill>
              </a:rPr>
              <a:t>Hypopefusion</a:t>
            </a:r>
            <a:r>
              <a:rPr lang="en-US" sz="3600" dirty="0">
                <a:solidFill>
                  <a:schemeClr val="bg1"/>
                </a:solidFill>
              </a:rPr>
              <a:t> area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0FF9EF5-FD02-7424-85BC-7B87C9AD32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237501" y="-1828800"/>
            <a:ext cx="7790688" cy="6857999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C9DE789-C56B-069A-2A70-FBC715FF418E}"/>
              </a:ext>
            </a:extLst>
          </p:cNvPr>
          <p:cNvCxnSpPr/>
          <p:nvPr/>
        </p:nvCxnSpPr>
        <p:spPr>
          <a:xfrm>
            <a:off x="20438076" y="-222422"/>
            <a:ext cx="210065" cy="1344785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CB81DEE-0993-5C1D-2B4C-29C805588D97}"/>
              </a:ext>
            </a:extLst>
          </p:cNvPr>
          <p:cNvSpPr txBox="1"/>
          <p:nvPr/>
        </p:nvSpPr>
        <p:spPr>
          <a:xfrm>
            <a:off x="19041762" y="2038865"/>
            <a:ext cx="45349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Vasa Vasorum supplying aneurysm wall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0F1590F-94C1-680F-0073-DE4AB19C86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8390" y="5029199"/>
            <a:ext cx="6864075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E8AFDDA-17A0-423B-F27B-C6BEA7BB3FDC}"/>
              </a:ext>
            </a:extLst>
          </p:cNvPr>
          <p:cNvSpPr txBox="1"/>
          <p:nvPr/>
        </p:nvSpPr>
        <p:spPr>
          <a:xfrm>
            <a:off x="278845" y="6858000"/>
            <a:ext cx="67739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BTO LEFT M2 INFERIOR DIVISION</a:t>
            </a:r>
          </a:p>
        </p:txBody>
      </p:sp>
    </p:spTree>
    <p:extLst>
      <p:ext uri="{BB962C8B-B14F-4D97-AF65-F5344CB8AC3E}">
        <p14:creationId xmlns:p14="http://schemas.microsoft.com/office/powerpoint/2010/main" val="148837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E8C4F-7CEC-C6C6-7F8A-676A408EF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E6CD7-BEB7-451F-A1C4-CBF829BE3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BAC2F6-04E4-905E-D7AA-163C69DBB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94" y="0"/>
            <a:ext cx="678101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6603E5-7E40-4516-226B-7A259597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494" y="0"/>
            <a:ext cx="678101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C5C159-B863-2E86-5FB2-C2CCF04DF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494" y="0"/>
            <a:ext cx="6781011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7CE595B-CACC-6245-FA95-8E1A32994E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9345" y="0"/>
            <a:ext cx="673330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09F3FE2-524F-8CB5-6C1F-CD31D77C7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9345" y="0"/>
            <a:ext cx="673330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385E7F-C1A8-49CC-901F-7A285995BC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9345" y="0"/>
            <a:ext cx="67333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996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0DE98-6717-F149-95B7-D7A5A5142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538A6-D4C4-69CF-8553-D3B1492E7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AD13D4-BEDC-E36B-94DE-11068DE50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5BECA4-5519-A38F-C535-AC9B010B8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31534" y="0"/>
            <a:ext cx="6951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88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591F4-A8DA-EF1A-996F-A0671DA6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357BC-291D-9036-DF75-ACCCB75BA6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9FD3CF-CC68-0E55-502E-ABF2910D80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2C1578-956A-4948-9F3F-6C974B88B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8CF259-6607-173D-8F4B-F57F65BC7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73A178-A7CF-E9E1-C77D-EA191BEBF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025474-32E5-A5D0-83D3-F6C2D459C0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0154" y="6718853"/>
            <a:ext cx="69516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C9A391-D429-1166-7672-0423C8296F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1843" y="6788427"/>
            <a:ext cx="6951689" cy="6858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25E8FE-EE06-4676-4E73-6A88FAFD73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72398" y="6573078"/>
            <a:ext cx="6951689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4F5125-4209-D4DF-B815-CA82D01466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0155" y="0"/>
            <a:ext cx="6951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44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5B8A-1984-DCE8-81E4-463345115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589F1-9B19-70F0-4646-E2DD1FA05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2F1B48-DF95-744D-B4DC-834EDE71E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0036" y="-2284412"/>
            <a:ext cx="669795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FD4F4A-4342-7782-A88A-B2E530C41B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2410" y="-2284412"/>
            <a:ext cx="7061012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1D2F41-6CEF-0317-4879-FB9A01F69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92972" y="4473146"/>
            <a:ext cx="7061012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70051B-1F82-B9C0-6F41-B98AF91035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20036" y="4473146"/>
            <a:ext cx="7061012" cy="685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057078-D9A3-217D-5A74-CF645A7BFA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2410" y="4473146"/>
            <a:ext cx="7061012" cy="6858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CE729F-3015-C87A-0145-E7ECD45823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785513" y="-2401094"/>
            <a:ext cx="68460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86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6DCA-71CB-9FB9-15BA-82342A8F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703B5-5B08-6E5A-798B-D472F571B2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690799-8D61-1F6B-DB66-6953BB23A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468" y="2473519"/>
            <a:ext cx="5010407" cy="58550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4DCF8E-BFC8-99BE-28CA-F23A1678A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0809" y="2473519"/>
            <a:ext cx="5010407" cy="5855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297BF4-9822-9AB2-F28A-6C7EC8BB3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49850" y="2473519"/>
            <a:ext cx="5010407" cy="585500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98FF42-9FA3-3AA6-DCEB-3BE814D712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3026" y="-3298176"/>
            <a:ext cx="5139785" cy="59452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EF9238-B19C-47F2-7DBF-A91B1123BD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81061" y="-3298176"/>
            <a:ext cx="4989722" cy="57716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FCB734E-DD98-56A6-2FFC-CE3AF6D04B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49849" y="-3298175"/>
            <a:ext cx="4989722" cy="57716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2D7E98-FB3E-9C6F-6A26-6D99755DE876}"/>
              </a:ext>
            </a:extLst>
          </p:cNvPr>
          <p:cNvSpPr txBox="1"/>
          <p:nvPr/>
        </p:nvSpPr>
        <p:spPr>
          <a:xfrm>
            <a:off x="3657600" y="1458097"/>
            <a:ext cx="48743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Immediate post surgery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8F711C-FD65-EF43-A50C-39D43FAD6DB9}"/>
              </a:ext>
            </a:extLst>
          </p:cNvPr>
          <p:cNvSpPr txBox="1"/>
          <p:nvPr/>
        </p:nvSpPr>
        <p:spPr>
          <a:xfrm>
            <a:off x="1964182" y="7549978"/>
            <a:ext cx="5535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solidFill>
                  <a:schemeClr val="bg1"/>
                </a:solidFill>
              </a:rPr>
              <a:t>3 mo post surgery</a:t>
            </a:r>
          </a:p>
        </p:txBody>
      </p:sp>
    </p:spTree>
    <p:extLst>
      <p:ext uri="{BB962C8B-B14F-4D97-AF65-F5344CB8AC3E}">
        <p14:creationId xmlns:p14="http://schemas.microsoft.com/office/powerpoint/2010/main" val="7522130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3E5B9-DBFB-311E-9A13-62D70DA5D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2BECD3-8B76-9362-B9A7-5BD7CF7452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35BE61-680D-29FE-713C-44964F4FE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83" y="-2401094"/>
            <a:ext cx="709930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F9F266-E7FD-449E-5073-E483DCF32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84" y="-2401094"/>
            <a:ext cx="70993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3D1143-6823-6F25-51C3-A407D830B2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0283" y="4371457"/>
            <a:ext cx="7267247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C73B5FA-B45D-3E1D-7CEB-6F9E7441FE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2376" y="0"/>
            <a:ext cx="7267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7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86FC3-00A4-6871-C155-0A6CE191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FBE4C4-6FC1-AD31-D33C-ACB67CBA7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186790-3F50-01D0-779F-65DF15F4CD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854" y="-2222790"/>
            <a:ext cx="5461281" cy="56517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B9FEF-2E3E-FA33-B0C6-7B17EB2E2C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7683" y="3351068"/>
            <a:ext cx="5461281" cy="56517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764DD2-8AF5-7E4A-B775-9D27B3F72B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964" y="3411114"/>
            <a:ext cx="5461281" cy="56517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998B8A-E119-777B-022B-D874A182BD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148" y="-2222790"/>
            <a:ext cx="5461281" cy="565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517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defRPr sz="3600" dirty="0" smtClean="0">
            <a:solidFill>
              <a:schemeClr val="bg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49</Words>
  <Application>Microsoft Office PowerPoint</Application>
  <PresentationFormat>Widescreen</PresentationFormat>
  <Paragraphs>13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NYU Langone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Shapiro, Maksim</dc:creator>
  <cp:lastModifiedBy>Shapiro, Maksim</cp:lastModifiedBy>
  <cp:revision>3</cp:revision>
  <dcterms:created xsi:type="dcterms:W3CDTF">2025-09-02T18:56:21Z</dcterms:created>
  <dcterms:modified xsi:type="dcterms:W3CDTF">2025-09-02T20:07:38Z</dcterms:modified>
</cp:coreProperties>
</file>