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7" r:id="rId3"/>
    <p:sldId id="256" r:id="rId4"/>
    <p:sldId id="268" r:id="rId5"/>
    <p:sldId id="269" r:id="rId6"/>
    <p:sldId id="262" r:id="rId7"/>
    <p:sldId id="263" r:id="rId8"/>
    <p:sldId id="264" r:id="rId9"/>
    <p:sldId id="270" r:id="rId10"/>
    <p:sldId id="271" r:id="rId11"/>
    <p:sldId id="260" r:id="rId12"/>
    <p:sldId id="259" r:id="rId13"/>
    <p:sldId id="261" r:id="rId14"/>
    <p:sldId id="265" r:id="rId15"/>
    <p:sldId id="26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BB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0" autoAdjust="0"/>
    <p:restoredTop sz="95669" autoAdjust="0"/>
  </p:normalViewPr>
  <p:slideViewPr>
    <p:cSldViewPr snapToGrid="0">
      <p:cViewPr>
        <p:scale>
          <a:sx n="50" d="100"/>
          <a:sy n="50" d="100"/>
        </p:scale>
        <p:origin x="2300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F459F-966C-9C53-2EA8-86315F9B0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43F69D-05CE-9B9C-22A0-C1CCA4EE0C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EB1FFA-DFAE-E4AF-AA08-16AA2EE3B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4B3D-9A6A-40F6-8CDB-D01282448A5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68D43-CB1B-A479-4D1D-5ABAAD24A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2161B-8320-8633-8C7B-9CC95D2D4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2F478-76CE-407D-B4C6-BCADB64F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82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97938-7721-AB02-4F50-D6774220D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FC7AC7-1916-E31D-9A35-2F5E55D6B9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D749A-9396-636F-E72A-5C1CD0B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4B3D-9A6A-40F6-8CDB-D01282448A5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60835-F804-B772-D293-29C5FDBAD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4A9D7-D641-D35C-8F5C-ACB290816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2F478-76CE-407D-B4C6-BCADB64F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64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0AB0B0-C7AD-9C8B-CF84-40BC4F5A13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0A9A28-0CAA-C3A7-F3B7-102310BAC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8C0B1-5562-D420-B9EC-2750976A6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4B3D-9A6A-40F6-8CDB-D01282448A5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28453-7254-0FAD-0F38-C086160CA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C2B45-9605-385B-7D72-DF47B56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2F478-76CE-407D-B4C6-BCADB64F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0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56B3-0F55-E89E-586B-D849C6BE8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E66A0-6858-EA09-64CF-AA5B9E814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F010B2-2519-A149-259C-E404E147C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4B3D-9A6A-40F6-8CDB-D01282448A5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32232-3EDB-00F6-876C-5E2653058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9C152-E1D1-F3BF-BD28-9863297EE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2F478-76CE-407D-B4C6-BCADB64F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84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FCBFD-93E0-3BA0-5494-B6D7CC256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BB2A7-21EF-B2FB-8E13-BCDF30AC9D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3DA83-C70C-AD7A-03BA-132173E2C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4B3D-9A6A-40F6-8CDB-D01282448A5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FB15E-FC66-3EE0-27D5-37105CD4D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4A89C-8F19-18CD-B5C6-0E00D8580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2F478-76CE-407D-B4C6-BCADB64F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81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CC188-CF07-8A5C-7303-B9B4B7FB8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58FC2-7385-0046-23FF-5B5785071E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954D6E-FB59-5193-C047-CA93858F2B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F8F2BE-9A22-C044-F07F-653937B2E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4B3D-9A6A-40F6-8CDB-D01282448A5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B6F6F2-4734-8CFF-104A-F4C0CFE1D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DF9887-728C-29BA-699C-E880D5B09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2F478-76CE-407D-B4C6-BCADB64F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12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6A451-F69E-CB42-767B-E0889FD83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17BA7D-5308-808A-B7C7-D2A43A684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952F3-6D9A-E118-F94E-740D102550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A92313-0696-9150-C09D-6EFAE55232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FDE4D9-8294-44CC-6431-4074F7F52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E580AD-148F-6CE0-0196-280FC9483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4B3D-9A6A-40F6-8CDB-D01282448A5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C6C49C-56DD-234E-FF00-8954FB429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A630B8-A1F4-13EC-C96F-009676B63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2F478-76CE-407D-B4C6-BCADB64F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46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31F08-088E-94E0-55FE-B9E7093A3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44971D-B91B-DCDD-E3EE-B16078EC9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4B3D-9A6A-40F6-8CDB-D01282448A5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067F4A-E9E7-B447-0302-0E1B22EFE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A7ED2-D046-258E-0D81-DC39F04D1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2F478-76CE-407D-B4C6-BCADB64F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90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A57911-10D6-B960-3AA1-EF6590371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4B3D-9A6A-40F6-8CDB-D01282448A5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A952DD-46D4-37D5-39E5-A1E938D5C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50896-B1E9-7E38-DEC7-86425E0AE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2F478-76CE-407D-B4C6-BCADB64F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51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3BF3F-9CDA-8791-94E1-88F3A25BC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F1740-6209-07D7-D609-539EDA3B1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AFFA66-A76F-036B-92C5-1E173A7A6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734D9-E55C-CFF1-4EEB-124D8C10A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4B3D-9A6A-40F6-8CDB-D01282448A5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B5BC4F-B219-A3C2-4BD2-950CAF034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3D47E4-5FBA-B4A0-EFE5-063EB94A9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2F478-76CE-407D-B4C6-BCADB64F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181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14123-65A0-1A79-BD45-DEB3436EA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77C191-C8D4-6C0E-3085-FF9223E209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3A6CDC-8CC6-C14C-387A-EFAA41E8C3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E41947-0DA3-F320-4CC3-B9ADF21D0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4B3D-9A6A-40F6-8CDB-D01282448A5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9CA9ED-EC6E-1FB3-E42E-F0454173B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15DA6B-B605-BF0C-FCD0-CB61FEB9C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2F478-76CE-407D-B4C6-BCADB64F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103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14746D-EF0F-3783-BD96-7EEFEC968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BBF881-6DB4-220E-ACAB-F103ED385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D8D3F-18FA-2AEC-B93B-AACE808079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104B3D-9A6A-40F6-8CDB-D01282448A52}" type="datetimeFigureOut">
              <a:rPr lang="en-US" smtClean="0"/>
              <a:t>9/7/2025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D7983-8DAB-2CD5-B409-8F8A80E81D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70043-A09B-02F9-EDCB-47528CD73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B2F478-76CE-407D-B4C6-BCADB64F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94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3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C31F47D-F9A8-40BD-0E22-D6A7A05EA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949" y="-5150081"/>
            <a:ext cx="4927655" cy="635092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EE6FD-00B6-D1C9-FE9F-130B439FA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BB4B61-3244-244E-FDE3-9E3D395B1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5664" y="760135"/>
            <a:ext cx="4584936" cy="54168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39D858-7314-0B0B-8FD3-138F933E5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464" y="776064"/>
            <a:ext cx="4584936" cy="54168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ACBE07-FF32-203B-32DF-06D9088FA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9064" y="762889"/>
            <a:ext cx="4584936" cy="54300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80C0C1-CBEB-7C48-5A74-0FC8F372CA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2464" y="-5124068"/>
            <a:ext cx="4737044" cy="59001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9A6CE8-4870-D9AA-B54F-3388B30B8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4450" r="16404"/>
          <a:stretch>
            <a:fillRect/>
          </a:stretch>
        </p:blipFill>
        <p:spPr>
          <a:xfrm flipH="1">
            <a:off x="11329524" y="-5110893"/>
            <a:ext cx="4161076" cy="588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46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43394-4583-7E75-9941-16ED10F89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4BF37-AFD0-81E8-1412-82C1F4D9E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7F29CE-2F21-4F4C-79B1-DF975C72E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87248" y="-2108200"/>
            <a:ext cx="702916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B7B5BF-4371-531B-E4F6-C4BB72435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917" y="-2108200"/>
            <a:ext cx="702916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30A0DB-A5EA-9D86-8C24-DC05EA20D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1082" y="-2108200"/>
            <a:ext cx="6795396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807DE4-5DDF-9FDE-BFA5-CFC3DDC38CA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220" t="14815" r="12968"/>
          <a:stretch>
            <a:fillRect/>
          </a:stretch>
        </p:blipFill>
        <p:spPr>
          <a:xfrm>
            <a:off x="-2565062" y="4709318"/>
            <a:ext cx="6662918" cy="74572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020300-D911-5AE4-9DD7-F5D9E409D2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8866" y="4749800"/>
            <a:ext cx="7216168" cy="7188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D47C9B-88B6-A98E-0BB1-5C6B1108A5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7884" y="4612391"/>
            <a:ext cx="6686716" cy="667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55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75B8A-1984-DCE8-81E4-463345115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589F1-9B19-70F0-4646-E2DD1FA05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2F1B48-DF95-744D-B4DC-834EDE71E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036" y="-2284412"/>
            <a:ext cx="669795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FD4F4A-4342-7782-A88A-B2E530C41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2410" y="-2284412"/>
            <a:ext cx="7061012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1D2F41-6CEF-0317-4879-FB9A01F69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92972" y="4473146"/>
            <a:ext cx="7061012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70051B-1F82-B9C0-6F41-B98AF9103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0036" y="4473146"/>
            <a:ext cx="7061012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057078-D9A3-217D-5A74-CF645A7BFA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2410" y="4473146"/>
            <a:ext cx="7061012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CE729F-3015-C87A-0145-E7ECD45823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785513" y="-2401094"/>
            <a:ext cx="6846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66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A6DCA-71CB-9FB9-15BA-82342A8FD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703B5-5B08-6E5A-798B-D472F571B2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690799-8D61-1F6B-DB66-6953BB23A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468" y="2473519"/>
            <a:ext cx="5010407" cy="5855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4DCF8E-BFC8-99BE-28CA-F23A1678A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809" y="2473519"/>
            <a:ext cx="5010407" cy="5855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297BF4-9822-9AB2-F28A-6C7EC8BB3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850" y="2473519"/>
            <a:ext cx="5010407" cy="5855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98FF42-9FA3-3AA6-DCEB-3BE814D71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3026" y="-3298176"/>
            <a:ext cx="5139785" cy="59452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EF9238-B19C-47F2-7DBF-A91B1123BD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1061" y="-3298176"/>
            <a:ext cx="4989722" cy="57716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CB734E-DD98-56A6-2FFC-CE3AF6D04B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49849" y="-3298175"/>
            <a:ext cx="4989722" cy="57716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42D7E98-FB3E-9C6F-6A26-6D99755DE876}"/>
              </a:ext>
            </a:extLst>
          </p:cNvPr>
          <p:cNvSpPr txBox="1"/>
          <p:nvPr/>
        </p:nvSpPr>
        <p:spPr>
          <a:xfrm>
            <a:off x="3657600" y="1458097"/>
            <a:ext cx="4874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</a:rPr>
              <a:t>Immediate post surgery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8F711C-FD65-EF43-A50C-39D43FAD6DB9}"/>
              </a:ext>
            </a:extLst>
          </p:cNvPr>
          <p:cNvSpPr txBox="1"/>
          <p:nvPr/>
        </p:nvSpPr>
        <p:spPr>
          <a:xfrm>
            <a:off x="1964182" y="7549978"/>
            <a:ext cx="5535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</a:rPr>
              <a:t>3 mo post surgery</a:t>
            </a:r>
          </a:p>
        </p:txBody>
      </p:sp>
    </p:spTree>
    <p:extLst>
      <p:ext uri="{BB962C8B-B14F-4D97-AF65-F5344CB8AC3E}">
        <p14:creationId xmlns:p14="http://schemas.microsoft.com/office/powerpoint/2010/main" val="752213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3E5B9-DBFB-311E-9A13-62D70DA5D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BECD3-8B76-9362-B9A7-5BD7CF745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35BE61-680D-29FE-713C-44964F4FE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283" y="-2401094"/>
            <a:ext cx="709930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F9F266-E7FD-449E-5073-E483DCF32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9584" y="-2401094"/>
            <a:ext cx="709930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3D1143-6823-6F25-51C3-A407D830B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283" y="4371457"/>
            <a:ext cx="726724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73B5FA-B45D-3E1D-7CEB-6F9E7441FE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8376" y="4371457"/>
            <a:ext cx="72672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74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86FC3-00A4-6871-C155-0A6CE1910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BE4C4-6FC1-AD31-D33C-ACB67CBA7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186790-3F50-01D0-779F-65DF15F4C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5854" y="-2222790"/>
            <a:ext cx="5461281" cy="5651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B9FEF-2E3E-FA33-B0C6-7B17EB2E2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683" y="3351068"/>
            <a:ext cx="5461281" cy="56517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764DD2-8AF5-7E4A-B775-9D27B3F72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8964" y="3411114"/>
            <a:ext cx="5461281" cy="56517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998B8A-E119-777B-022B-D874A182B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148" y="-2222790"/>
            <a:ext cx="5461281" cy="565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51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6D131-31B9-7B25-6225-13B5A60EF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D3276-DF47-C987-E075-BA3044F72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883D0F-16E2-54B3-BDEE-B64A8E651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039" y="1949374"/>
            <a:ext cx="3333921" cy="29592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F58493-5EEA-75E4-FC96-E41E26D32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039" y="1968425"/>
            <a:ext cx="3333921" cy="2921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FDD109-000F-61B3-844B-A732CC022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039" y="1968425"/>
            <a:ext cx="3333921" cy="29211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CDA34A-7513-2347-BFE0-64C6B97E6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9039" y="1968425"/>
            <a:ext cx="3333921" cy="29211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CEE0B0-E551-6394-8976-EEE7E69E50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4266" y="3147105"/>
            <a:ext cx="5493032" cy="57851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FA7A08-4BF5-206E-1809-C697D8DAE9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9484" y="536426"/>
            <a:ext cx="5493032" cy="578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36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D49B1D-3DC6-5576-68C1-8502541E8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56B1EC5-EF2F-80B1-E710-B6A4068D2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145" y="-5110893"/>
            <a:ext cx="4927655" cy="635092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9B7A5-9A23-93F0-1F80-0A5370A2B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13C78A-9C0E-62CA-6048-D3C29AC5D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5664" y="760135"/>
            <a:ext cx="4584936" cy="54168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FFA75B-2FAE-1D8B-B0EF-5AE1F58A3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464" y="776064"/>
            <a:ext cx="4584936" cy="54168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188948-06B3-3841-2956-6FF40902E3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9064" y="762889"/>
            <a:ext cx="4584936" cy="54300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78C0F6-3773-3A74-84F4-2AB70C1D18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2464" y="-5124068"/>
            <a:ext cx="4737044" cy="59001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BD8487-2D47-1BA7-A8C5-2D56BFB3F0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4450" r="16404"/>
          <a:stretch>
            <a:fillRect/>
          </a:stretch>
        </p:blipFill>
        <p:spPr>
          <a:xfrm flipH="1">
            <a:off x="11329524" y="-5110893"/>
            <a:ext cx="4161076" cy="588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44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69C94-FD37-5FB0-14E8-9E27671027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598DCE-2115-E0BC-1EED-053D037676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3F1F9E-329B-85F2-0B83-0CE14A276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3548" y="-1828800"/>
            <a:ext cx="666481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3E107B-6526-7062-BCD5-500616ADC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26381" y="-1828800"/>
            <a:ext cx="6675636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E867D9-7CF5-36DF-9733-355E50667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9254" y="-1828800"/>
            <a:ext cx="6724294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A045CA9-8221-FFFB-166C-F99572B53DF8}"/>
              </a:ext>
            </a:extLst>
          </p:cNvPr>
          <p:cNvSpPr txBox="1"/>
          <p:nvPr/>
        </p:nvSpPr>
        <p:spPr>
          <a:xfrm>
            <a:off x="10271725" y="3024130"/>
            <a:ext cx="60261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</a:rPr>
              <a:t>DYNA 10 SECOND 3 cc/sec for 60 ccs 10 second delay 100% contrast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6F4085-72D7-7C02-3D23-ED6722FD62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15563" y="5029200"/>
            <a:ext cx="6725158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1D7589-78E4-A532-C938-E11D166CFB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3548" y="5029200"/>
            <a:ext cx="6725158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8E658D-C873-5FB3-243A-99432A0095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98706" y="5029200"/>
            <a:ext cx="6725158" cy="68580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41896CAD-B394-66F7-FBCB-D8982271982D}"/>
              </a:ext>
            </a:extLst>
          </p:cNvPr>
          <p:cNvSpPr/>
          <p:nvPr/>
        </p:nvSpPr>
        <p:spPr>
          <a:xfrm rot="1023438">
            <a:off x="17476876" y="6688429"/>
            <a:ext cx="4210225" cy="1776084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F132CF-1B8C-4374-9D95-B6E10D141C0C}"/>
              </a:ext>
            </a:extLst>
          </p:cNvPr>
          <p:cNvSpPr txBox="1"/>
          <p:nvPr/>
        </p:nvSpPr>
        <p:spPr>
          <a:xfrm>
            <a:off x="18427680" y="9279924"/>
            <a:ext cx="4110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</a:rPr>
              <a:t>Hypoperfusion area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0FF9EF5-FD02-7424-85BC-7B87C9AD32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37501" y="-1828800"/>
            <a:ext cx="7790688" cy="6857999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C9DE789-C56B-069A-2A70-FBC715FF418E}"/>
              </a:ext>
            </a:extLst>
          </p:cNvPr>
          <p:cNvCxnSpPr/>
          <p:nvPr/>
        </p:nvCxnSpPr>
        <p:spPr>
          <a:xfrm>
            <a:off x="20438076" y="-222422"/>
            <a:ext cx="210065" cy="134478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CB81DEE-0993-5C1D-2B4C-29C805588D97}"/>
              </a:ext>
            </a:extLst>
          </p:cNvPr>
          <p:cNvSpPr txBox="1"/>
          <p:nvPr/>
        </p:nvSpPr>
        <p:spPr>
          <a:xfrm>
            <a:off x="19041762" y="2038865"/>
            <a:ext cx="45349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</a:rPr>
              <a:t>Vasa Vasorum supplying aneurysm wall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0F1590F-94C1-680F-0073-DE4AB19C86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8390" y="5029199"/>
            <a:ext cx="6864075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8AFDDA-17A0-423B-F27B-C6BEA7BB3FDC}"/>
              </a:ext>
            </a:extLst>
          </p:cNvPr>
          <p:cNvSpPr txBox="1"/>
          <p:nvPr/>
        </p:nvSpPr>
        <p:spPr>
          <a:xfrm>
            <a:off x="278845" y="6858000"/>
            <a:ext cx="6773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</a:rPr>
              <a:t>BTO LEFT M2 INFERIOR DIVISION</a:t>
            </a:r>
          </a:p>
        </p:txBody>
      </p:sp>
    </p:spTree>
    <p:extLst>
      <p:ext uri="{BB962C8B-B14F-4D97-AF65-F5344CB8AC3E}">
        <p14:creationId xmlns:p14="http://schemas.microsoft.com/office/powerpoint/2010/main" val="148837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E79F1-3229-9571-2FE8-90BE91EFE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476F75-4E52-5A2B-A3D8-8743F1461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3548" y="-1828800"/>
            <a:ext cx="666481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33AD10-5E8D-B01C-430C-68D06181A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26381" y="-1828800"/>
            <a:ext cx="6675636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BDE5B1-121E-AF73-B8CF-62D2C0512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9254" y="-1828800"/>
            <a:ext cx="6724294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B73497-3A58-D4ED-98F4-CD94B80DA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15563" y="5029200"/>
            <a:ext cx="6725158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DBE5B33-2872-3714-8473-F1CAF98FB5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3548" y="5029200"/>
            <a:ext cx="6725158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D15563-63B5-485B-0D18-4245F5EBB5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98706" y="5029200"/>
            <a:ext cx="6725158" cy="68580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CBFCF250-6848-6E0E-2809-5C4148A4A67B}"/>
              </a:ext>
            </a:extLst>
          </p:cNvPr>
          <p:cNvSpPr/>
          <p:nvPr/>
        </p:nvSpPr>
        <p:spPr>
          <a:xfrm rot="1023438">
            <a:off x="17476876" y="6688429"/>
            <a:ext cx="4210225" cy="1776084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3653BF3-B6EE-EB4F-AADA-DFB50C5610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37501" y="-1828800"/>
            <a:ext cx="7790688" cy="6857999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191563F-9116-2310-ABB5-7C5F35D59641}"/>
              </a:ext>
            </a:extLst>
          </p:cNvPr>
          <p:cNvCxnSpPr>
            <a:cxnSpLocks/>
          </p:cNvCxnSpPr>
          <p:nvPr/>
        </p:nvCxnSpPr>
        <p:spPr>
          <a:xfrm flipV="1">
            <a:off x="20754467" y="-302399"/>
            <a:ext cx="0" cy="1089209"/>
          </a:xfrm>
          <a:prstGeom prst="straightConnector1">
            <a:avLst/>
          </a:prstGeom>
          <a:ln w="57150">
            <a:solidFill>
              <a:schemeClr val="bg1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B7F34F0D-F3F4-CD89-E349-CE8F4EB56C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8390" y="5029199"/>
            <a:ext cx="686407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BDBDA8-8FBE-60E4-F1A7-38F498C199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077925" y="5029199"/>
            <a:ext cx="696533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591F2D-4238-5EB6-5CB9-AAB8C4C374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16590" y="5029198"/>
            <a:ext cx="696533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52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915D0-4DB6-DBD7-ED37-E42A90252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BD809-5C78-243D-FA99-669D5820C9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EF3B3A-D22F-AB4D-ED87-11C62037F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9990" y="-1828800"/>
            <a:ext cx="66654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C308E3-67A5-F868-7297-E36CAFA3F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3548" y="-1828800"/>
            <a:ext cx="6664817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542132-E741-5ADD-D98D-6C1A40E38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9990" y="5029201"/>
            <a:ext cx="6664817" cy="5866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58121F-F9A0-7725-F67B-6AB9AE19C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4807" y="4724400"/>
            <a:ext cx="6543558" cy="6683634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7B4FB0FE-D031-8AB7-7ACF-C3F866763A0D}"/>
              </a:ext>
            </a:extLst>
          </p:cNvPr>
          <p:cNvSpPr/>
          <p:nvPr/>
        </p:nvSpPr>
        <p:spPr>
          <a:xfrm>
            <a:off x="10477500" y="7223125"/>
            <a:ext cx="5308600" cy="3352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67C00B8-2309-2754-D904-C78FA2D18762}"/>
              </a:ext>
            </a:extLst>
          </p:cNvPr>
          <p:cNvCxnSpPr/>
          <p:nvPr/>
        </p:nvCxnSpPr>
        <p:spPr>
          <a:xfrm>
            <a:off x="6604000" y="5524500"/>
            <a:ext cx="88900" cy="58896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40DA898-BC30-DC07-DB49-10CEB4416049}"/>
              </a:ext>
            </a:extLst>
          </p:cNvPr>
          <p:cNvCxnSpPr>
            <a:cxnSpLocks/>
          </p:cNvCxnSpPr>
          <p:nvPr/>
        </p:nvCxnSpPr>
        <p:spPr>
          <a:xfrm flipV="1">
            <a:off x="6692900" y="-42837"/>
            <a:ext cx="381000" cy="53813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465C296-E07C-FE88-D5B0-2C436E84B88F}"/>
              </a:ext>
            </a:extLst>
          </p:cNvPr>
          <p:cNvCxnSpPr>
            <a:cxnSpLocks/>
          </p:cNvCxnSpPr>
          <p:nvPr/>
        </p:nvCxnSpPr>
        <p:spPr>
          <a:xfrm flipH="1" flipV="1">
            <a:off x="6181119" y="-256342"/>
            <a:ext cx="181279" cy="75164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3185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E8C4F-7CEC-C6C6-7F8A-676A408EF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E6CD7-BEB7-451F-A1C4-CBF829BE3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BAC2F6-04E4-905E-D7AA-163C69DBB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6622" y="-3975100"/>
            <a:ext cx="678101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6603E5-7E40-4516-226B-7A2595970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6687" y="-3975100"/>
            <a:ext cx="678101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C5C159-B863-2E86-5FB2-C2CCF04DF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7643" y="-3975100"/>
            <a:ext cx="678101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CE595B-CACC-6245-FA95-8E1A32994E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71273" y="2882900"/>
            <a:ext cx="6733309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9F3FE2-524F-8CB5-6C1F-CD31D77C76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2036" y="2882900"/>
            <a:ext cx="6733309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385E7F-C1A8-49CC-901F-7A285995BC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5345" y="2882900"/>
            <a:ext cx="6733309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636C971-DF9C-C343-0F6F-1D45C18DDE6A}"/>
              </a:ext>
            </a:extLst>
          </p:cNvPr>
          <p:cNvSpPr/>
          <p:nvPr/>
        </p:nvSpPr>
        <p:spPr>
          <a:xfrm rot="1023438">
            <a:off x="11430054" y="4278442"/>
            <a:ext cx="2990076" cy="135362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9DCF3B-2203-5DEA-563B-045B2006D24D}"/>
              </a:ext>
            </a:extLst>
          </p:cNvPr>
          <p:cNvSpPr txBox="1"/>
          <p:nvPr/>
        </p:nvSpPr>
        <p:spPr>
          <a:xfrm>
            <a:off x="11417968" y="6381273"/>
            <a:ext cx="5743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</a:rPr>
              <a:t>Hypoperfusion area</a:t>
            </a:r>
          </a:p>
        </p:txBody>
      </p:sp>
    </p:spTree>
    <p:extLst>
      <p:ext uri="{BB962C8B-B14F-4D97-AF65-F5344CB8AC3E}">
        <p14:creationId xmlns:p14="http://schemas.microsoft.com/office/powerpoint/2010/main" val="1505996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0DE98-6717-F149-95B7-D7A5A5142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538A6-D4C4-69CF-8553-D3B1492E7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AD13D4-BEDC-E36B-94DE-11068DE50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255" y="114300"/>
            <a:ext cx="695168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5BECA4-5519-A38F-C535-AC9B010B8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66" y="114300"/>
            <a:ext cx="6951689" cy="68580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8892F3D-A921-4F25-DBC3-9B22E5836F9A}"/>
              </a:ext>
            </a:extLst>
          </p:cNvPr>
          <p:cNvCxnSpPr>
            <a:cxnSpLocks/>
          </p:cNvCxnSpPr>
          <p:nvPr/>
        </p:nvCxnSpPr>
        <p:spPr>
          <a:xfrm flipV="1">
            <a:off x="11786434" y="4135971"/>
            <a:ext cx="0" cy="57318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0088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591F4-A8DA-EF1A-996F-A0671DA6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357BC-291D-9036-DF75-ACCCB75BA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9FD3CF-CC68-0E55-502E-ABF2910D8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155" y="0"/>
            <a:ext cx="695168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2C1578-956A-4948-9F3F-6C974B88B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155" y="0"/>
            <a:ext cx="6951689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8CF259-6607-173D-8F4B-F57F65BC7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0155" y="0"/>
            <a:ext cx="6951689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73A178-A7CF-E9E1-C77D-EA191BEBFF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0155" y="0"/>
            <a:ext cx="6951689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025474-32E5-A5D0-83D3-F6C2D459C0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0154" y="6718853"/>
            <a:ext cx="6951689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C9A391-D429-1166-7672-0423C8296F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1843" y="6788427"/>
            <a:ext cx="6951689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25E8FE-EE06-4676-4E73-6A88FAFD73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72398" y="6573078"/>
            <a:ext cx="6951689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4F5125-4209-D4DF-B815-CA82D01466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0155" y="0"/>
            <a:ext cx="69516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44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B1468-B457-E87D-11B2-24C630264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8ECB0-D448-1CC6-48C9-E48930B2E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D0D1C3-A0F1-C8A0-150E-66079DC9C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244" y="339566"/>
            <a:ext cx="6045511" cy="61788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6BE9AA-529C-88DD-6726-BEBB61E46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08068" y="365125"/>
            <a:ext cx="6117111" cy="6127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57C0A4-F4A0-DF8C-AF6D-27F3220BC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72267" y="6481763"/>
            <a:ext cx="6045511" cy="61788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6CF39E-8056-739B-54F4-C0FED79EB5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3244" y="6500099"/>
            <a:ext cx="6045511" cy="617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79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3600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</TotalTime>
  <Words>38</Words>
  <Application>Microsoft Office PowerPoint</Application>
  <PresentationFormat>Widescreen</PresentationFormat>
  <Paragraphs>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NYU Langone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Shapiro, Maksim</dc:creator>
  <cp:lastModifiedBy>Shapiro, Maksim</cp:lastModifiedBy>
  <cp:revision>5</cp:revision>
  <dcterms:created xsi:type="dcterms:W3CDTF">2025-09-02T18:56:21Z</dcterms:created>
  <dcterms:modified xsi:type="dcterms:W3CDTF">2025-09-07T05:23:10Z</dcterms:modified>
</cp:coreProperties>
</file>