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9" r:id="rId6"/>
    <p:sldId id="298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83" r:id="rId15"/>
    <p:sldId id="28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7" r:id="rId25"/>
    <p:sldId id="278" r:id="rId26"/>
    <p:sldId id="279" r:id="rId27"/>
    <p:sldId id="280" r:id="rId28"/>
    <p:sldId id="288" r:id="rId29"/>
    <p:sldId id="289" r:id="rId30"/>
    <p:sldId id="290" r:id="rId31"/>
    <p:sldId id="291" r:id="rId32"/>
    <p:sldId id="281" r:id="rId33"/>
    <p:sldId id="292" r:id="rId34"/>
    <p:sldId id="293" r:id="rId35"/>
    <p:sldId id="294" r:id="rId36"/>
    <p:sldId id="295" r:id="rId37"/>
    <p:sldId id="282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>
        <p:scale>
          <a:sx n="58" d="100"/>
          <a:sy n="58" d="100"/>
        </p:scale>
        <p:origin x="20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36D38-FEE6-4B21-AC21-DB743908B74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DACAF-B763-47FA-9BAC-E84CA858F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DACAF-B763-47FA-9BAC-E84CA858FB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17E0-E526-B083-C06C-85BC16BF9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CAF9A-5F80-FF9A-4833-83C46F21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E56B-52B0-21E3-21F0-10099B2D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75DC-1E12-DF72-E390-BB7E8C1D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171D-4312-6E80-BD45-AA201691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A24F-4549-18B6-8AE8-BCD74CC1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4C1F9-ADE7-BE4E-32F9-AF5C1B7B5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A0561-52BB-B48C-0C1E-0B933B2E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D07C-673A-1B0B-84FC-9AB92EF7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E766F-F13F-E648-4B0C-68B54BF5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2CC3F-0930-9205-0633-721CC050C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25763-FE24-3B64-510B-C79049DEE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899F-DBF2-3886-EDE9-2FAFE09B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43635-44E4-9F42-6F3C-9865E17F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E87ED-117C-0F30-110E-A9BF4EA4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426B-39E6-9D86-5B1C-06E19F55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6D83-E7BF-DFEC-911A-8790F1798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82A13-40AA-756F-B612-C4BEB523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95D2-359E-7FF3-D598-B21201F8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3791-291F-A90B-EB94-1398A55A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229-2B0F-DA77-8964-5FF02126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200E7-3050-1CEA-D41E-136DC0A06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A920F-61ED-CE79-0C81-BDA916C3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0876E-739C-6CBC-B324-5F0E8C12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6FE77-C751-A680-2BF3-FB00E7D2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85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F987-0053-059E-443E-ABC41FF2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8D28-648C-DA55-1773-3D69CCBA4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96D70-E873-E2F3-A4E7-FE56AC77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13063-562F-56D8-DDB6-E21C84F4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E270F-8841-AB1C-07DD-DC3F97E5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6B594-B4D1-F68D-F80A-5387F650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0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D33C-3EAC-7606-BA7A-EEC57BE0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100E8-8C42-98AC-3105-19097C527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0FD4C-F268-265F-0EE0-465A8CD4A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512E-DFAA-2F99-FC4B-020214A81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54B9B3-F956-7CE9-A37A-282502734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45FDB-E464-6CBC-7D6C-59B87D79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556D5-DA11-370C-3E49-3E296E9E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C8E07-B900-E6CE-912A-04591361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3B0F-C1E4-CDCA-4E13-FA754418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6EFCB-F4BE-BE1A-9597-3E5BB57C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4208-681F-39AA-0D01-39B0D097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6FA67-D8DD-0571-D0F7-83131ABD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56B38-D3A5-11A8-D399-8FD4A417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6CC1-4D14-3074-93A5-2D150205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58C04-EC0E-8A96-827E-D9125A21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9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606-275D-B361-5B88-5CE6B05C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67E0C-92DE-ED8D-1C87-B875F7D6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5D9A4-2E8A-5BC4-78B0-CD49163F5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03909-B02D-C1FF-BBC1-423224C9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702D9-5CAC-C68A-93CD-63B8580D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9801-943B-8583-318F-0E4444BC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AB0E-0A20-A646-82E8-2D08002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C33ED-8E00-56A9-F490-47129A5CA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18062-0FBA-7C0B-29CB-6889668E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D100B-2AB2-E331-1273-92AA06E2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8E326-FEF4-D2A9-A10D-E252D6AB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8402C-14B4-446E-8DBD-4CDB50BC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1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CB5300-6D21-D903-0884-C5CC6CF2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837C8-1645-61F0-E27B-AE26B1F8A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6D348-D643-E019-74F0-8E66AE98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1CBDC2-9E26-43A7-BE3D-BE01F0EDECC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70C45-4063-FB37-A1A2-5D60686C8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8F494-CE76-E5C7-9B46-278B8036D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35F87-170B-4738-993C-AE43B07FE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7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EC90-E4F0-E5B2-330B-255671EF8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3152" y="1419775"/>
            <a:ext cx="7695011" cy="188086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4E0F9-C38B-D9B2-CF37-5166919B8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3152" y="3744128"/>
            <a:ext cx="7695011" cy="130435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52904-B579-3950-26A5-05364120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31" y="424198"/>
            <a:ext cx="3412556" cy="3319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4A528-B50B-57D3-7677-6F18E8D0C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934" y="424198"/>
            <a:ext cx="3740822" cy="3319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69C6E-9C88-EC5E-BAA2-6F27CE0C9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3" y="445213"/>
            <a:ext cx="3932721" cy="3319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18378-DF2C-0A85-E706-95F8E5E1A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96" y="3723113"/>
            <a:ext cx="3932722" cy="2675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12A73A-BE4A-7CD2-036E-A2EBA8EB6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631" y="3698731"/>
            <a:ext cx="4448739" cy="2699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5112C6-C9E3-D1CC-7711-16DA316EC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370" y="3698730"/>
            <a:ext cx="2640813" cy="26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09E2-9D69-F8A3-ED7E-CA7144D0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8C584-12E1-DE38-FE97-4CCA3038E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15247-5485-E643-167F-1935F41E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82" y="250661"/>
            <a:ext cx="6540836" cy="63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E4FB-47D2-A032-B43A-1F8D992F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65D20-8729-7046-FA7E-E4B90F19F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B0C22-AFFA-C650-4FEB-1E38CFE6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82" y="250661"/>
            <a:ext cx="6540836" cy="63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2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407C-C651-2C30-34E1-E771D859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A470-863C-5B92-7111-8A144248D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6B67A-D86E-6D40-6EF2-ECA1AC63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1884-6E5A-33B3-D86A-6DA8EDCF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6A1E4-5F6E-49EE-7B93-9AAAED560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6E7A6-4C10-90BD-53EA-0DE049075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6FC1-5C30-5F0A-DC31-C99436B3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nt-Cavernous-Learning-Points-02">
            <a:hlinkClick r:id="" action="ppaction://media"/>
            <a:extLst>
              <a:ext uri="{FF2B5EF4-FFF2-40B4-BE49-F238E27FC236}">
                <a16:creationId xmlns:a16="http://schemas.microsoft.com/office/drawing/2014/main" id="{9DBAE93B-4D6C-4E8C-7946-515CE366E8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498" y="1027906"/>
            <a:ext cx="5691124" cy="5215437"/>
          </a:xfrm>
        </p:spPr>
      </p:pic>
      <p:pic>
        <p:nvPicPr>
          <p:cNvPr id="5" name="Giant-Cavernous-Learning-Points-01">
            <a:hlinkClick r:id="" action="ppaction://media"/>
            <a:extLst>
              <a:ext uri="{FF2B5EF4-FFF2-40B4-BE49-F238E27FC236}">
                <a16:creationId xmlns:a16="http://schemas.microsoft.com/office/drawing/2014/main" id="{8EBEF8EA-DFB8-163C-0869-5C17CA35F4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027906"/>
            <a:ext cx="5691105" cy="52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BBEC-6B8D-F965-12E8-8D35A592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A7E89-44CB-7702-B191-D281AE46C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iant-Cavernous-Learning-Points-03">
            <a:hlinkClick r:id="" action="ppaction://media"/>
            <a:extLst>
              <a:ext uri="{FF2B5EF4-FFF2-40B4-BE49-F238E27FC236}">
                <a16:creationId xmlns:a16="http://schemas.microsoft.com/office/drawing/2014/main" id="{9EE2D054-1A8B-6AE3-C849-C9A0937E6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1420" y="303508"/>
            <a:ext cx="6409159" cy="58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B9CC-FA85-80CE-2DB0-F491605E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516EC-5618-2CF2-9525-B0CCFD85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D5304-2614-B445-D921-D6CCCF54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3477-782A-8F3C-CD90-75E38F73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590D1-BE2D-AB9F-C4D0-ECB2AA20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B3232-E604-83D8-42AF-12EF4749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16C40-A935-0DB3-1201-819B812B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5D2C-0527-30E9-4EBA-008971213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1E85C-FC8E-E3DD-DC61-EFE59F5B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095E-7D5E-B0EE-3A1B-8A17F3B7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76ADC-3FD1-B74D-18F3-AF61A0FC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F9B5D-573B-8F9E-599C-AE18AE5B7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6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8A4D-BE87-C549-157A-EA1CCFF1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59" y="27699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6EC74-932B-9B88-F42E-A4FDAD455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59" y="1737490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47853-D4AE-0A52-F5FE-6BAF4706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04" y="276990"/>
            <a:ext cx="3873080" cy="3349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FEFEE-D3A8-A4D2-7933-2B4DD7B4E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84" y="276990"/>
            <a:ext cx="3873080" cy="3349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8BFE8-F46B-F2DE-CE63-846A6DEB3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754" y="287776"/>
            <a:ext cx="3873080" cy="3349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E2230-EA8E-4626-C6DE-0A663937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331"/>
          <a:stretch>
            <a:fillRect/>
          </a:stretch>
        </p:blipFill>
        <p:spPr>
          <a:xfrm>
            <a:off x="419559" y="3626029"/>
            <a:ext cx="3873080" cy="2969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6BB39-BDDD-7FEE-098B-5C709F604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639" y="3626029"/>
            <a:ext cx="3505649" cy="2969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9E393A-D528-16AF-7E8E-5264BA25F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030" y="3626029"/>
            <a:ext cx="4684804" cy="296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02E5-9406-7D64-EEA3-A330B4DC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872B1-7E18-D9B2-2CAE-F7B0EE8E1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37B8A-D011-4713-F3F4-AFFB0A2C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D46C-982E-B881-DFFA-2F366B29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E26B-1F99-C65E-1222-ACCBD5CA8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E1C3C-399E-FD74-9D38-1EEC3A53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214C-B2D0-9808-1CA1-6B2388C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86C5-1100-5A5C-D697-24B9F50F9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9CDB2-2819-D0A4-385C-B7C52CE9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49CD-C5A8-5605-BC76-C48140F5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CE16D-499A-7D10-163A-D267AA399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5C576-B35C-7487-7466-AED35C7B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7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49A3B-822A-2D2C-4DB1-1DDC9A58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nt-Cavernous-Learning-Points-04">
            <a:hlinkClick r:id="" action="ppaction://media"/>
            <a:extLst>
              <a:ext uri="{FF2B5EF4-FFF2-40B4-BE49-F238E27FC236}">
                <a16:creationId xmlns:a16="http://schemas.microsoft.com/office/drawing/2014/main" id="{87C1CE8F-C256-47F0-0B58-DC1BE6B8AB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017" y="365125"/>
            <a:ext cx="6431966" cy="5894356"/>
          </a:xfrm>
        </p:spPr>
      </p:pic>
    </p:spTree>
    <p:extLst>
      <p:ext uri="{BB962C8B-B14F-4D97-AF65-F5344CB8AC3E}">
        <p14:creationId xmlns:p14="http://schemas.microsoft.com/office/powerpoint/2010/main" val="7851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179D-4297-6190-8927-00B595E7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F2345-0B0F-FA8E-668D-5E4D537CA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C5521-3635-BA6B-A74A-2A018902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6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D8FC-8F79-AAC1-3D01-D5A9EFF4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B1B1-8594-C158-9AA2-3BEBB480D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B213F-090E-D191-0D89-8849ED1B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3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2F92-EC8A-38E0-8692-AC2FD91C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8A62F-1DF2-2140-397E-29FEC923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7F284-264F-AEE6-D327-1C1B6128F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10" y="558652"/>
            <a:ext cx="5448580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12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039C-5E63-6684-7C98-701DFABA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EFB8-60C0-CB67-13B4-A3AED7B72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F5271-4A12-B45E-7780-948EF45BE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6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CD67-F3D7-C2F1-7298-E14F66C9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1140-883C-A99B-475A-1D01457D2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03826-8BB5-7EE3-4D21-016F0947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1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A34AA-9D5D-FCB6-CE37-4D24D88A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7" y="1092239"/>
            <a:ext cx="9451120" cy="11615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BF82-9894-58E1-4A20-9CDCB669E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57" y="2552738"/>
            <a:ext cx="9451120" cy="381301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5A2A4-26CE-AC49-2E86-77ABFF7F7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5" y="347113"/>
            <a:ext cx="6115367" cy="616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A7757-547F-E305-682E-66FA0904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18" y="347113"/>
            <a:ext cx="6115367" cy="61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6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4BC0-E6F1-6ABF-3A91-511FE0C3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2EF7B-FC08-1964-489A-E78066916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42689-A14E-3828-BFC0-50E6FFDD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05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5F463-79B0-BAAA-8F3A-67CE2156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50017-F26A-A04D-1275-3BFD3693C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127C0-EA53-B711-10FE-BCC59F90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52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F5D8-7269-BAD8-04E6-7932BFB9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34661-6831-D546-8EFB-9E41C581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7E5AE-4B80-3DC9-95E9-C36E0C2C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FBED-DC4C-83F8-E1BC-B94D0FAD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33A2-8A83-8286-E0B6-BEAA1DFB5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9565B-305D-C00D-0830-CBEFCD6B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9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C69B-3DE3-B3D9-FCE2-884091C6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0C60D-C1F3-DD43-F100-26653EE46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F5728-971D-E6C2-1021-765C7C75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1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1EE62-7F32-12EA-798D-9284E77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70BB-9D5E-DCED-12D1-1B033CAD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585AD-4091-0C13-8588-8E0C4757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45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696DF-0736-2150-09F4-6BE521FE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325DF-264B-FAE0-9C0F-25A0E066C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1B3E6-BC62-B69E-E8ED-2CBD06EA9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0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99B3-7E57-7B42-C249-57918AC6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3255-942A-DEB9-6993-41F70A571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55880-DCD1-CD6C-150E-5BFFC6DD8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15" y="447522"/>
            <a:ext cx="6216970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67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8840-AD41-6464-346C-614CED3B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nt-Cavernous-Learning-Points-Post-01">
            <a:hlinkClick r:id="" action="ppaction://media"/>
            <a:extLst>
              <a:ext uri="{FF2B5EF4-FFF2-40B4-BE49-F238E27FC236}">
                <a16:creationId xmlns:a16="http://schemas.microsoft.com/office/drawing/2014/main" id="{25F275A9-B738-1E7E-3E01-E16DB5490F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454" y="775869"/>
            <a:ext cx="5306260" cy="5306261"/>
          </a:xfrm>
        </p:spPr>
      </p:pic>
      <p:pic>
        <p:nvPicPr>
          <p:cNvPr id="5" name="Giant-Cavernous-Learning-Points-Post-02">
            <a:hlinkClick r:id="" action="ppaction://media"/>
            <a:extLst>
              <a:ext uri="{FF2B5EF4-FFF2-40B4-BE49-F238E27FC236}">
                <a16:creationId xmlns:a16="http://schemas.microsoft.com/office/drawing/2014/main" id="{DD1B2D9E-3A3C-7549-6085-B5901D68DA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775869"/>
            <a:ext cx="5790212" cy="53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6E49-E8B5-18B5-1F84-5415F425E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037" y="1503688"/>
            <a:ext cx="7398129" cy="2932609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09AFB-1C20-A848-14BA-43B167B18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51" y="188784"/>
            <a:ext cx="3382048" cy="3346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8B6360-6307-C9FA-584E-1A74AC546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43" y="188784"/>
            <a:ext cx="3382048" cy="3346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8EEE21-BBFD-9B94-8286-95CA3DD70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229" y="188784"/>
            <a:ext cx="3382048" cy="3346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643514-0181-AD56-A4FB-17201CA32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51" y="3273398"/>
            <a:ext cx="3382048" cy="334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86EEA-FB68-A0A2-FA75-3EC09E773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699" y="3261366"/>
            <a:ext cx="3382048" cy="3346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659111-A89F-AC19-13D2-AA7A5953E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1229" y="3248916"/>
            <a:ext cx="3382048" cy="33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E3E2-7AD6-5E39-D641-E4BB304C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nt-Cavernous-Learning-Points-Pre-01">
            <a:hlinkClick r:id="" action="ppaction://media"/>
            <a:extLst>
              <a:ext uri="{FF2B5EF4-FFF2-40B4-BE49-F238E27FC236}">
                <a16:creationId xmlns:a16="http://schemas.microsoft.com/office/drawing/2014/main" id="{40F74513-B96F-EA7F-78FB-A2BC46329E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5075" y="613220"/>
            <a:ext cx="6415924" cy="5879655"/>
          </a:xfrm>
        </p:spPr>
      </p:pic>
    </p:spTree>
    <p:extLst>
      <p:ext uri="{BB962C8B-B14F-4D97-AF65-F5344CB8AC3E}">
        <p14:creationId xmlns:p14="http://schemas.microsoft.com/office/powerpoint/2010/main" val="34558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3968-0845-B2CF-C4D1-356AC102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0C34F-99B6-A1C7-9061-10C991FE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7075A-F865-420D-6BCC-87DEAD0D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4" y="681037"/>
            <a:ext cx="5899453" cy="5346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767FD-6CD4-66FB-3BE8-4CC6DFF9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87" y="681037"/>
            <a:ext cx="5899453" cy="53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9690-6B10-08D3-7F55-F77C6977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686" y="1191339"/>
            <a:ext cx="4953114" cy="49934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346BA-566E-8A70-CB71-EBBA72DC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686" y="4537785"/>
            <a:ext cx="4953114" cy="163917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82601-E974-38D5-F2EF-FBB09D10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8" y="198709"/>
            <a:ext cx="3164014" cy="3230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990CE-DFAF-FBC9-C9D0-7AD6F0B9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036" y="3429000"/>
            <a:ext cx="3323876" cy="3230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3652E-AB48-C38B-75D0-3008B7E7D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238" y="705069"/>
            <a:ext cx="3323876" cy="3230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424A1-A48C-F45B-BBCA-6D082C977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024" y="2699109"/>
            <a:ext cx="3164012" cy="30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40836-FB9A-C075-6438-D4ADF906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B0861-88CB-DDA6-06D2-8BB194983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620C2-0A26-DF12-3CEE-036F41F6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95" y="511942"/>
            <a:ext cx="5373546" cy="5543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31CEC-2287-87D2-89F5-DF21D2C9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2" y="511942"/>
            <a:ext cx="5708943" cy="55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E6FB9-EB4B-9F1B-F3AD-1E44C02E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C929C-B95C-F61E-8125-057DB2BCE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E605C-9108-FADA-D9B3-34D1D07F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82" y="250661"/>
            <a:ext cx="6540836" cy="63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Widescreen</PresentationFormat>
  <Paragraphs>1</Paragraphs>
  <Slides>38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2</cp:revision>
  <dcterms:created xsi:type="dcterms:W3CDTF">2025-10-21T02:43:59Z</dcterms:created>
  <dcterms:modified xsi:type="dcterms:W3CDTF">2025-10-22T01:49:26Z</dcterms:modified>
</cp:coreProperties>
</file>