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>
        <p:scale>
          <a:sx n="76" d="100"/>
          <a:sy n="76" d="100"/>
        </p:scale>
        <p:origin x="76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3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4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1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3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6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83A12-CEA0-4056-B952-05F0B8BFD6EC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0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4946173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3802757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761" y="5257800"/>
            <a:ext cx="4732430" cy="4449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14" y="-216623"/>
            <a:ext cx="4508044" cy="5109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2327"/>
          <a:stretch/>
        </p:blipFill>
        <p:spPr>
          <a:xfrm>
            <a:off x="1044714" y="5239656"/>
            <a:ext cx="4508045" cy="4479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59" y="-216622"/>
            <a:ext cx="4732432" cy="5474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33209" y="540971"/>
            <a:ext cx="4580017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3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494336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47" y="472184"/>
            <a:ext cx="4907705" cy="591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52" y="472184"/>
            <a:ext cx="6485182" cy="566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66" y="6311900"/>
            <a:ext cx="6485182" cy="5669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290" y="6087798"/>
            <a:ext cx="648518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753" y="209271"/>
            <a:ext cx="6378493" cy="643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53" y="361671"/>
            <a:ext cx="6378493" cy="643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553" y="514071"/>
            <a:ext cx="6378493" cy="643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953" y="666471"/>
            <a:ext cx="6378493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753" y="209271"/>
            <a:ext cx="6378493" cy="643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53" y="361671"/>
            <a:ext cx="6378493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2" y="-395954"/>
            <a:ext cx="6096528" cy="5951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40" y="-395954"/>
            <a:ext cx="6096528" cy="5951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2" y="5555782"/>
            <a:ext cx="6096528" cy="5951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40" y="5555782"/>
            <a:ext cx="6096528" cy="59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7" y="0"/>
            <a:ext cx="6325148" cy="600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85" y="0"/>
            <a:ext cx="6325148" cy="6005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37" y="6005080"/>
            <a:ext cx="6325148" cy="6005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185" y="6005080"/>
            <a:ext cx="6325148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924" y="624597"/>
            <a:ext cx="5662151" cy="560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075" y="624597"/>
            <a:ext cx="5662151" cy="560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24" y="6173788"/>
            <a:ext cx="5662151" cy="560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075" y="6203596"/>
            <a:ext cx="566215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734" y="643648"/>
            <a:ext cx="5212532" cy="5570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939" y="365125"/>
            <a:ext cx="5166808" cy="59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933" y="6176963"/>
            <a:ext cx="5166808" cy="593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939" y="6214351"/>
            <a:ext cx="5166808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96" y="460753"/>
            <a:ext cx="5166808" cy="5936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04" y="460753"/>
            <a:ext cx="5166808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461" y="-1362906"/>
            <a:ext cx="5166808" cy="5936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3" y="-1362906"/>
            <a:ext cx="5166808" cy="5936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53" y="4573588"/>
            <a:ext cx="5166808" cy="59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461" y="4573588"/>
            <a:ext cx="5166808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62" y="841786"/>
            <a:ext cx="5486875" cy="5174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437" y="841786"/>
            <a:ext cx="5486875" cy="517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562" y="6016214"/>
            <a:ext cx="5486875" cy="5174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436" y="6016214"/>
            <a:ext cx="5486875" cy="5174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906" y="5673643"/>
            <a:ext cx="2636748" cy="281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781" y="5700003"/>
            <a:ext cx="2636748" cy="281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906" y="10908678"/>
            <a:ext cx="2636748" cy="281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125" y="10840184"/>
            <a:ext cx="2636748" cy="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64" y="-2331863"/>
            <a:ext cx="5646909" cy="570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172" y="-2331863"/>
            <a:ext cx="5646909" cy="570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64" y="3376012"/>
            <a:ext cx="5646909" cy="570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171" y="3376012"/>
            <a:ext cx="5646909" cy="570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23" y="2459837"/>
            <a:ext cx="2636748" cy="281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334" y="2459837"/>
            <a:ext cx="2636748" cy="281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626" y="8164818"/>
            <a:ext cx="2636748" cy="281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332" y="8164818"/>
            <a:ext cx="2636748" cy="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6648"/>
            <a:ext cx="6363251" cy="602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51" y="-2026648"/>
            <a:ext cx="6363251" cy="60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42852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50" y="3942852"/>
            <a:ext cx="6363251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74" y="415029"/>
            <a:ext cx="6363251" cy="602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625" y="415029"/>
            <a:ext cx="6363251" cy="60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74" y="6442971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625" y="6442971"/>
            <a:ext cx="6363251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417" y="-1077334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077334"/>
            <a:ext cx="6363251" cy="6027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973" y="4950608"/>
            <a:ext cx="6363251" cy="6027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948669"/>
            <a:ext cx="6363251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7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</Words>
  <Application>Microsoft Office PowerPoint</Application>
  <PresentationFormat>Widescreen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4946173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494336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2023-10-29T03:34:00Z</dcterms:created>
  <dcterms:modified xsi:type="dcterms:W3CDTF">2023-10-29T04:09:34Z</dcterms:modified>
</cp:coreProperties>
</file>