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>
        <p:scale>
          <a:sx n="52" d="100"/>
          <a:sy n="52" d="100"/>
        </p:scale>
        <p:origin x="2059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2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4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31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4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0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13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37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6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83A12-CEA0-4056-B952-05F0B8BFD6EC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8407-CB73-4C75-878C-1E58CD6B3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0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4946173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3802757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761" y="5257800"/>
            <a:ext cx="4732430" cy="4449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52" y="-228516"/>
            <a:ext cx="4850793" cy="54982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12327"/>
          <a:stretch/>
        </p:blipFill>
        <p:spPr>
          <a:xfrm>
            <a:off x="1044714" y="5239656"/>
            <a:ext cx="4508045" cy="4479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2759" y="-216622"/>
            <a:ext cx="4732432" cy="5474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239" y="2607606"/>
            <a:ext cx="2159198" cy="2504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98633" y="5231008"/>
            <a:ext cx="2549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 + 2 days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50664" y="-228516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 = 0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35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417" y="-1077334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077334"/>
            <a:ext cx="6363251" cy="6027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7973" y="4950608"/>
            <a:ext cx="6363251" cy="6027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948669"/>
            <a:ext cx="6363251" cy="60279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8200" y="4500770"/>
            <a:ext cx="351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stereo 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0208" y="4500770"/>
            <a:ext cx="365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 stereo  pair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7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5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494336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47" y="472184"/>
            <a:ext cx="4907705" cy="5913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852" y="472184"/>
            <a:ext cx="6485182" cy="5669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066" y="6311900"/>
            <a:ext cx="6485182" cy="5669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290" y="6087798"/>
            <a:ext cx="6485182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15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46" y="-2438164"/>
            <a:ext cx="6378493" cy="6439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9247" y="-2438164"/>
            <a:ext cx="6378493" cy="64394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89247" y="3804680"/>
            <a:ext cx="6378493" cy="6439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245" y="3804680"/>
            <a:ext cx="6378493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9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2" y="-395954"/>
            <a:ext cx="6096528" cy="5951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40" y="-395954"/>
            <a:ext cx="6096528" cy="5951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2" y="5555782"/>
            <a:ext cx="6096528" cy="5951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040" y="5555782"/>
            <a:ext cx="6096528" cy="59517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4465320" y="9098280"/>
            <a:ext cx="198120" cy="3810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9966960" y="6667500"/>
            <a:ext cx="198120" cy="381000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415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37" y="0"/>
            <a:ext cx="6325148" cy="600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185" y="0"/>
            <a:ext cx="6325148" cy="6005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314" y="5985358"/>
            <a:ext cx="6325148" cy="6005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035" y="5965636"/>
            <a:ext cx="6325148" cy="6005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1555" y="66824"/>
            <a:ext cx="351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stereo 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28407" y="66824"/>
            <a:ext cx="365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 stereo  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1555" y="11365467"/>
            <a:ext cx="3513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stereo 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67139" y="11365467"/>
            <a:ext cx="3651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neuroangio.org  stereo  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2862" y="5489392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POST PED 3x10, 3.25x12, 4.25x12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69432" y="548939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POST PED  3x10,  3.25x12,  4.25x12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5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924" y="624597"/>
            <a:ext cx="5662151" cy="5608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075" y="624597"/>
            <a:ext cx="5662151" cy="560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924" y="6173788"/>
            <a:ext cx="5662151" cy="5608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7075" y="6203596"/>
            <a:ext cx="5662151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1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19234448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7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838" y="735096"/>
            <a:ext cx="5578323" cy="538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1485" y="735095"/>
            <a:ext cx="5578323" cy="5387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1486" y="-4652713"/>
            <a:ext cx="5578323" cy="5387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837" y="-4652714"/>
            <a:ext cx="5578323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57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7166" y="-1386514"/>
            <a:ext cx="5578323" cy="538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157" y="-1386513"/>
            <a:ext cx="5578323" cy="5387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7166" y="4001293"/>
            <a:ext cx="5578323" cy="5387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157" y="3866356"/>
            <a:ext cx="5578323" cy="5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1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119" y="365125"/>
            <a:ext cx="5473147" cy="5849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939" y="365125"/>
            <a:ext cx="5166808" cy="59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933" y="6176963"/>
            <a:ext cx="5166808" cy="5936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939" y="6214351"/>
            <a:ext cx="5166808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95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231620"/>
            <a:ext cx="4633362" cy="4519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924" y="-1231620"/>
            <a:ext cx="4633362" cy="451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562" y="-1231620"/>
            <a:ext cx="4633362" cy="4519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283024"/>
            <a:ext cx="4633362" cy="5195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562" y="3283024"/>
            <a:ext cx="4633362" cy="5195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4924" y="3283024"/>
            <a:ext cx="4633362" cy="51952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26300" y="3422369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2.5x16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10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48" y="170460"/>
            <a:ext cx="5326658" cy="5195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606" y="170460"/>
            <a:ext cx="4633362" cy="51952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74720" y="2026920"/>
            <a:ext cx="975360" cy="883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512172" y="1443393"/>
            <a:ext cx="975360" cy="88392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42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871" y="544580"/>
            <a:ext cx="4816257" cy="576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8386" y="544580"/>
            <a:ext cx="4816257" cy="5768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870" y="6311900"/>
            <a:ext cx="4816257" cy="5768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8386" y="6311900"/>
            <a:ext cx="4816257" cy="576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5000" y="6118863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5459" y="6115222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267" y="559821"/>
            <a:ext cx="4671465" cy="5738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6493" y="559821"/>
            <a:ext cx="4671465" cy="5738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84438" y="5866418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6524" y="5804788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44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267" y="559821"/>
            <a:ext cx="4671465" cy="5738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732" y="559821"/>
            <a:ext cx="4671465" cy="5738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266" y="6298178"/>
            <a:ext cx="4671465" cy="5738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1731" y="6298177"/>
            <a:ext cx="4671465" cy="57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89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027" y="506476"/>
            <a:ext cx="5143946" cy="5845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973" y="506476"/>
            <a:ext cx="5143946" cy="58450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027" y="6351523"/>
            <a:ext cx="5143946" cy="5845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973" y="6311900"/>
            <a:ext cx="5143946" cy="58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58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165" y="376925"/>
            <a:ext cx="5189670" cy="61041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207074" y="1141462"/>
            <a:ext cx="1367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0.022        19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56594" y="1002963"/>
            <a:ext cx="2187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Pore Area, mm^2  % coverage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12872" y="2567211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0.002    83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7830" y="2389354"/>
            <a:ext cx="2187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Pore Area, mm^2  % coverage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6048" y="5163008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0.024    23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7830" y="4970663"/>
            <a:ext cx="21876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Pore Area, mm^2  % coverage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6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9" y="131695"/>
            <a:ext cx="5989839" cy="619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623" y="131694"/>
            <a:ext cx="6156259" cy="6195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909" y="6327292"/>
            <a:ext cx="5989839" cy="619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623" y="6327291"/>
            <a:ext cx="6156259" cy="619559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0225845">
            <a:off x="3847120" y="6828696"/>
            <a:ext cx="3780430" cy="189928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6486649">
            <a:off x="8702621" y="9634010"/>
            <a:ext cx="3780430" cy="169667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02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596" y="460753"/>
            <a:ext cx="5166808" cy="5936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404" y="460753"/>
            <a:ext cx="5166808" cy="5936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2544" y="552091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Aristotle 24 / Phenom 27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3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461" y="-1362906"/>
            <a:ext cx="5166808" cy="5936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3" y="-1362906"/>
            <a:ext cx="5166808" cy="5936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53" y="4573588"/>
            <a:ext cx="5166808" cy="5936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461" y="4573588"/>
            <a:ext cx="5166808" cy="59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05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562" y="841786"/>
            <a:ext cx="5486875" cy="5174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437" y="841786"/>
            <a:ext cx="5486875" cy="5174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562" y="6016214"/>
            <a:ext cx="5486875" cy="5174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436" y="6016214"/>
            <a:ext cx="5486875" cy="51744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906" y="5673643"/>
            <a:ext cx="2636748" cy="281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2781" y="5700003"/>
            <a:ext cx="2636748" cy="281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5906" y="10908678"/>
            <a:ext cx="2636748" cy="2819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6125" y="10840184"/>
            <a:ext cx="2636748" cy="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2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64" y="-2331863"/>
            <a:ext cx="5646909" cy="5707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172" y="-2331863"/>
            <a:ext cx="5646909" cy="5707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64" y="3376012"/>
            <a:ext cx="5646909" cy="5707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171" y="3376012"/>
            <a:ext cx="5646909" cy="5707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423" y="2459837"/>
            <a:ext cx="2636748" cy="281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334" y="2459837"/>
            <a:ext cx="2636748" cy="281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626" y="8164818"/>
            <a:ext cx="2636748" cy="2819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332" y="8164818"/>
            <a:ext cx="2636748" cy="2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5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91" y="-2736484"/>
            <a:ext cx="6203218" cy="6203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140" y="-2736484"/>
            <a:ext cx="6203218" cy="62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1" y="3466734"/>
            <a:ext cx="6203218" cy="6203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140" y="3466734"/>
            <a:ext cx="6203218" cy="6203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1485" y="3401818"/>
            <a:ext cx="463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neuroangio.org stereo pair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66824" y="3353339"/>
            <a:ext cx="481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neuroangio.org  stereo  pair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9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26648"/>
            <a:ext cx="6363251" cy="602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51" y="-2026648"/>
            <a:ext cx="6363251" cy="60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42852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250" y="3942852"/>
            <a:ext cx="6363251" cy="602794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838200" y="5334000"/>
            <a:ext cx="594360" cy="21336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724400" y="-518160"/>
            <a:ext cx="609600" cy="16811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293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374" y="415029"/>
            <a:ext cx="6363251" cy="60279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625" y="415029"/>
            <a:ext cx="6363251" cy="60279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374" y="6442971"/>
            <a:ext cx="6363251" cy="60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625" y="6442971"/>
            <a:ext cx="6363251" cy="60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9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90</Words>
  <Application>Microsoft Office PowerPoint</Application>
  <PresentationFormat>Widescreen</PresentationFormat>
  <Paragraphs>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4946173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494336</vt:lpstr>
      <vt:lpstr>PowerPoint Presentation</vt:lpstr>
      <vt:lpstr>PowerPoint Presentation</vt:lpstr>
      <vt:lpstr>PowerPoint Presentation</vt:lpstr>
      <vt:lpstr>PowerPoint Presentation</vt:lpstr>
      <vt:lpstr>19234448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2023-10-29T03:34:00Z</dcterms:created>
  <dcterms:modified xsi:type="dcterms:W3CDTF">2023-11-07T04:22:24Z</dcterms:modified>
</cp:coreProperties>
</file>