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60" d="100"/>
          <a:sy n="60" d="100"/>
        </p:scale>
        <p:origin x="133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9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4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8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1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5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0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7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6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4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6CB39-5ADA-46CA-A673-DF89D0F4A06B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2EDBC-9973-4BB4-88B2-7C464A8B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2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64" y="-4302365"/>
            <a:ext cx="6759526" cy="6729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662" y="-4302365"/>
            <a:ext cx="6759526" cy="6729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662" y="2426677"/>
            <a:ext cx="6759526" cy="6729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864" y="2350478"/>
            <a:ext cx="6759526" cy="6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8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97" y="1283784"/>
            <a:ext cx="4084674" cy="4736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71" y="1283784"/>
            <a:ext cx="4467040" cy="4736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272" y="6020024"/>
            <a:ext cx="4467040" cy="4455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596" y="6020024"/>
            <a:ext cx="4084674" cy="46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77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8C6FD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223" y="892419"/>
            <a:ext cx="4122737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297" y="296750"/>
            <a:ext cx="4846740" cy="4961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2037" y="296750"/>
            <a:ext cx="4846740" cy="4961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515" y="5257800"/>
            <a:ext cx="4906006" cy="4779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3888" y="5257800"/>
            <a:ext cx="4906006" cy="4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2023-02-10T04:30:05Z</dcterms:created>
  <dcterms:modified xsi:type="dcterms:W3CDTF">2023-02-10T04:35:08Z</dcterms:modified>
</cp:coreProperties>
</file>