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>
        <p:scale>
          <a:sx n="223" d="100"/>
          <a:sy n="223" d="100"/>
        </p:scale>
        <p:origin x="81" y="-46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A0CC-91DE-4A9C-8521-A819F4C05B95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240D-443D-4149-AD02-9DB8E5C88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72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A0CC-91DE-4A9C-8521-A819F4C05B95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240D-443D-4149-AD02-9DB8E5C88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9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A0CC-91DE-4A9C-8521-A819F4C05B95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240D-443D-4149-AD02-9DB8E5C88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4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A0CC-91DE-4A9C-8521-A819F4C05B95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240D-443D-4149-AD02-9DB8E5C88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A0CC-91DE-4A9C-8521-A819F4C05B95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240D-443D-4149-AD02-9DB8E5C88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23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A0CC-91DE-4A9C-8521-A819F4C05B95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240D-443D-4149-AD02-9DB8E5C88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5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A0CC-91DE-4A9C-8521-A819F4C05B95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240D-443D-4149-AD02-9DB8E5C88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54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A0CC-91DE-4A9C-8521-A819F4C05B95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240D-443D-4149-AD02-9DB8E5C88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1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A0CC-91DE-4A9C-8521-A819F4C05B95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240D-443D-4149-AD02-9DB8E5C88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4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A0CC-91DE-4A9C-8521-A819F4C05B95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240D-443D-4149-AD02-9DB8E5C88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5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A0CC-91DE-4A9C-8521-A819F4C05B95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240D-443D-4149-AD02-9DB8E5C88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2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DA0CC-91DE-4A9C-8521-A819F4C05B95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8240D-443D-4149-AD02-9DB8E5C88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9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99" y="1202870"/>
            <a:ext cx="5605611" cy="4532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02869"/>
            <a:ext cx="5605611" cy="453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71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051" y="126161"/>
            <a:ext cx="8571897" cy="637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6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Vascular Anatomy of the Spinal Cord: Neuroradiological Investigations and  Clinical Syndromes: 9783709174463: Medicine &amp; Health Science Books @  Amazon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18" y="3853424"/>
            <a:ext cx="2203393" cy="293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rterial Blood Supply | SpringerLin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43"/>
          <a:stretch/>
        </p:blipFill>
        <p:spPr bwMode="auto">
          <a:xfrm>
            <a:off x="165303" y="135208"/>
            <a:ext cx="1512035" cy="663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365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2628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NYU Langone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2022-06-21T01:51:38Z</dcterms:created>
  <dcterms:modified xsi:type="dcterms:W3CDTF">2022-06-22T21:39:48Z</dcterms:modified>
</cp:coreProperties>
</file>