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-41" y="-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3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0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8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9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6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0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5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1A93-3A15-4D64-A169-0F91B5BC4522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F920-0C7F-4760-81CE-AA7928543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36" y="245136"/>
            <a:ext cx="5483065" cy="335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7" y="245137"/>
            <a:ext cx="5483065" cy="33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36" y="3602037"/>
            <a:ext cx="5483065" cy="3356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201" y="3579349"/>
            <a:ext cx="5483065" cy="33569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184306" y="1516673"/>
            <a:ext cx="51263" cy="234312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594506" y="4860680"/>
            <a:ext cx="51263" cy="234312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7126" y="5257799"/>
            <a:ext cx="161911" cy="22536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555165" y="5059973"/>
            <a:ext cx="31881" cy="2603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5352" y="1686902"/>
            <a:ext cx="31881" cy="2603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50708" y="5530362"/>
            <a:ext cx="80955" cy="118394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414488" y="2428847"/>
            <a:ext cx="10648" cy="129715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32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406" y="512055"/>
            <a:ext cx="3745555" cy="281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51" y="512055"/>
            <a:ext cx="3745555" cy="281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51" y="3324079"/>
            <a:ext cx="3745555" cy="2812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405" y="3324079"/>
            <a:ext cx="3745555" cy="305678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50069" y="1758462"/>
            <a:ext cx="61546" cy="25058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45244" y="2009042"/>
            <a:ext cx="1441" cy="25058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8818716" y="2242037"/>
            <a:ext cx="105476" cy="79132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04164" y="4822533"/>
            <a:ext cx="143582" cy="15522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62572" y="4517677"/>
            <a:ext cx="143582" cy="15522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1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is image has an empty alt attribute; its file name is Basilar_Perforator_Aneurysm_0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2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03" t="7563" r="14943" b="40787"/>
          <a:stretch/>
        </p:blipFill>
        <p:spPr bwMode="auto">
          <a:xfrm>
            <a:off x="3672566" y="2983745"/>
            <a:ext cx="2964495" cy="29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is image has an empty alt attribute; its file name is Basilar-perforator-aneurysm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r="60092" b="51251"/>
          <a:stretch/>
        </p:blipFill>
        <p:spPr bwMode="auto">
          <a:xfrm>
            <a:off x="838200" y="259897"/>
            <a:ext cx="2752120" cy="27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is image has an empty alt attribute; its file name is Basilar-perforator-aneurysm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54527" r="3580" b="3618"/>
          <a:stretch/>
        </p:blipFill>
        <p:spPr bwMode="auto">
          <a:xfrm>
            <a:off x="3590320" y="259897"/>
            <a:ext cx="2946106" cy="27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s image has an empty alt attribute; its file name is Basilar_Perforator_Aneurysm_B-1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0190"/>
          <a:stretch/>
        </p:blipFill>
        <p:spPr bwMode="auto">
          <a:xfrm>
            <a:off x="838200" y="2922023"/>
            <a:ext cx="2834367" cy="29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is image has an empty alt attribute; its file name is SAH-Basilar-Perforator-Aneurysm-0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0" r="13780" b="58281"/>
          <a:stretch/>
        </p:blipFill>
        <p:spPr bwMode="auto">
          <a:xfrm>
            <a:off x="6480799" y="2752829"/>
            <a:ext cx="2858420" cy="32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952338" y="3478022"/>
            <a:ext cx="184150" cy="1968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This image has an empty alt attribute; its file name is SAH-Basilar-Perforator-Aneurysm-0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0" t="10894" r="5446" b="8551"/>
          <a:stretch/>
        </p:blipFill>
        <p:spPr bwMode="auto">
          <a:xfrm>
            <a:off x="6480070" y="256051"/>
            <a:ext cx="2859149" cy="27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946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4</cp:revision>
  <dcterms:created xsi:type="dcterms:W3CDTF">2024-11-03T18:28:53Z</dcterms:created>
  <dcterms:modified xsi:type="dcterms:W3CDTF">2024-11-04T04:47:05Z</dcterms:modified>
</cp:coreProperties>
</file>