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1" autoAdjust="0"/>
    <p:restoredTop sz="94660"/>
  </p:normalViewPr>
  <p:slideViewPr>
    <p:cSldViewPr snapToGrid="0">
      <p:cViewPr>
        <p:scale>
          <a:sx n="67" d="100"/>
          <a:sy n="67" d="100"/>
        </p:scale>
        <p:origin x="1102" y="2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43D0-367A-4A72-9DB2-DA96C111713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6A1C-E5AC-45C6-AA9F-24A37131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88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43D0-367A-4A72-9DB2-DA96C111713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6A1C-E5AC-45C6-AA9F-24A37131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1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43D0-367A-4A72-9DB2-DA96C111713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6A1C-E5AC-45C6-AA9F-24A37131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0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43D0-367A-4A72-9DB2-DA96C111713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6A1C-E5AC-45C6-AA9F-24A37131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6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43D0-367A-4A72-9DB2-DA96C111713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6A1C-E5AC-45C6-AA9F-24A37131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3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43D0-367A-4A72-9DB2-DA96C111713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6A1C-E5AC-45C6-AA9F-24A37131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43D0-367A-4A72-9DB2-DA96C111713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6A1C-E5AC-45C6-AA9F-24A37131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43D0-367A-4A72-9DB2-DA96C111713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6A1C-E5AC-45C6-AA9F-24A37131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43D0-367A-4A72-9DB2-DA96C111713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6A1C-E5AC-45C6-AA9F-24A37131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5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43D0-367A-4A72-9DB2-DA96C111713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6A1C-E5AC-45C6-AA9F-24A37131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3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43D0-367A-4A72-9DB2-DA96C111713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6A1C-E5AC-45C6-AA9F-24A37131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7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E43D0-367A-4A72-9DB2-DA96C111713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A6A1C-E5AC-45C6-AA9F-24A371312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49" y="196219"/>
            <a:ext cx="3008598" cy="2918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646" y="196219"/>
            <a:ext cx="2556732" cy="2914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49" y="3111122"/>
            <a:ext cx="3008596" cy="2728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646" y="3111121"/>
            <a:ext cx="2582678" cy="27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97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489" y="208646"/>
            <a:ext cx="3414378" cy="361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533" y="208646"/>
            <a:ext cx="3406019" cy="3608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533" y="3705981"/>
            <a:ext cx="3424456" cy="3627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411" y="3705981"/>
            <a:ext cx="3424456" cy="36279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5837" y="3520081"/>
            <a:ext cx="2131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neuroangio.org stereo pair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4274" y="3509300"/>
            <a:ext cx="2212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neuroangio.org  stereo  pair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59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30" y="409063"/>
            <a:ext cx="4911516" cy="5517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145" y="409063"/>
            <a:ext cx="5108439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72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18" y="-533181"/>
            <a:ext cx="5856478" cy="539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046" y="-533181"/>
            <a:ext cx="5856478" cy="5391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18" y="4858436"/>
            <a:ext cx="5745978" cy="6100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3863" r="7630"/>
          <a:stretch/>
        </p:blipFill>
        <p:spPr>
          <a:xfrm>
            <a:off x="6047196" y="4858435"/>
            <a:ext cx="5731328" cy="61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89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53" y="237525"/>
            <a:ext cx="5579726" cy="6267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126" y="280886"/>
            <a:ext cx="6081287" cy="622463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706625" y="3897958"/>
            <a:ext cx="130628" cy="37620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637161" y="4083450"/>
            <a:ext cx="872" cy="36837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99015" y="517073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T=0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65128" y="517073"/>
            <a:ext cx="15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 + 1 week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91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136" y="245136"/>
            <a:ext cx="5483065" cy="3356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37" y="245137"/>
            <a:ext cx="5483065" cy="335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36" y="3602037"/>
            <a:ext cx="5483065" cy="3356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201" y="3579349"/>
            <a:ext cx="5483065" cy="33569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3184306" y="1516673"/>
            <a:ext cx="51263" cy="234312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594506" y="4860680"/>
            <a:ext cx="51263" cy="234312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467126" y="5257799"/>
            <a:ext cx="161911" cy="22536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555165" y="5059973"/>
            <a:ext cx="31881" cy="260388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45352" y="1686902"/>
            <a:ext cx="31881" cy="260388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50708" y="5530362"/>
            <a:ext cx="80955" cy="118394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414488" y="2428847"/>
            <a:ext cx="10648" cy="129715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368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406" y="512055"/>
            <a:ext cx="3745555" cy="2812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51" y="512055"/>
            <a:ext cx="3745555" cy="2812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851" y="3324079"/>
            <a:ext cx="3745555" cy="2812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405" y="3324079"/>
            <a:ext cx="3745555" cy="305678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950069" y="1758462"/>
            <a:ext cx="61546" cy="25058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45244" y="2009042"/>
            <a:ext cx="1441" cy="25058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8818716" y="2242037"/>
            <a:ext cx="105476" cy="79132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804164" y="4822533"/>
            <a:ext cx="143582" cy="15522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062572" y="4517677"/>
            <a:ext cx="143582" cy="15522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662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www.neuroangio.org/wp-content/uploads/Archives/Aneurysm/Basilar-Perforators/4/SAH-Basilar-Perforator-Aneurysm-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4" r="47804"/>
          <a:stretch/>
        </p:blipFill>
        <p:spPr bwMode="auto">
          <a:xfrm>
            <a:off x="-626303" y="-2588695"/>
            <a:ext cx="7954755" cy="723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8452" y="-2588695"/>
            <a:ext cx="6827461" cy="7233202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12001500" y="942975"/>
            <a:ext cx="190500" cy="34975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07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11</Words>
  <Application>Microsoft Office PowerPoint</Application>
  <PresentationFormat>Widescreen</PresentationFormat>
  <Paragraphs>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Shapiro, Maksim</dc:creator>
  <cp:lastModifiedBy>Shapiro, Maksim</cp:lastModifiedBy>
  <cp:revision>7</cp:revision>
  <dcterms:created xsi:type="dcterms:W3CDTF">2024-11-03T17:23:52Z</dcterms:created>
  <dcterms:modified xsi:type="dcterms:W3CDTF">2024-11-03T22:46:50Z</dcterms:modified>
</cp:coreProperties>
</file>