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2" autoAdjust="0"/>
    <p:restoredTop sz="94660"/>
  </p:normalViewPr>
  <p:slideViewPr>
    <p:cSldViewPr snapToGrid="0">
      <p:cViewPr>
        <p:scale>
          <a:sx n="50" d="100"/>
          <a:sy n="50" d="100"/>
        </p:scale>
        <p:origin x="1373" y="9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36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0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8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4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8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40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7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6EA81-3FD0-4FD5-87F8-94720DEB37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8070-ABC0-4EA7-A2C2-0BBA165B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9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08" y="211082"/>
            <a:ext cx="6692156" cy="60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9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680" y="243564"/>
            <a:ext cx="3924640" cy="6370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320" y="243564"/>
            <a:ext cx="3924640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9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783" y="365125"/>
            <a:ext cx="4915326" cy="528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57" y="5602066"/>
            <a:ext cx="4915326" cy="528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783" y="5653863"/>
            <a:ext cx="4915326" cy="5288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57" y="365125"/>
            <a:ext cx="4915326" cy="528873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4207092" y="3646377"/>
            <a:ext cx="326808" cy="1382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715592" y="3009494"/>
            <a:ext cx="314108" cy="1796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660992" y="2526894"/>
            <a:ext cx="314108" cy="1796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56600" y="2616736"/>
            <a:ext cx="90383" cy="235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728292" y="2706578"/>
            <a:ext cx="314108" cy="1796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660992" y="7534865"/>
            <a:ext cx="157054" cy="374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715592" y="7597387"/>
            <a:ext cx="428408" cy="124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728292" y="8111516"/>
            <a:ext cx="428408" cy="124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9042400" y="7179007"/>
            <a:ext cx="428408" cy="124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826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40D0E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4600" y="1825625"/>
            <a:ext cx="4621213" cy="4351338"/>
          </a:xfrm>
        </p:spPr>
      </p:pic>
    </p:spTree>
    <p:extLst>
      <p:ext uri="{BB962C8B-B14F-4D97-AF65-F5344CB8AC3E}">
        <p14:creationId xmlns:p14="http://schemas.microsoft.com/office/powerpoint/2010/main" val="270534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907" y="-2073703"/>
            <a:ext cx="7125317" cy="6203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917" y="-2073703"/>
            <a:ext cx="7125317" cy="620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3908" y="4129515"/>
            <a:ext cx="7125317" cy="6203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663" y="4126340"/>
            <a:ext cx="7125317" cy="620321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654642" y="1027906"/>
            <a:ext cx="314108" cy="3800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215972" y="822960"/>
            <a:ext cx="385228" cy="334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824572" y="6433405"/>
            <a:ext cx="278548" cy="4245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02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51" y="76707"/>
            <a:ext cx="5761219" cy="58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470" y="76707"/>
            <a:ext cx="5761219" cy="5875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7" y="5952236"/>
            <a:ext cx="5965461" cy="5927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949" y="5952236"/>
            <a:ext cx="5924260" cy="5875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36029" y="180976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stereo pair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99761" y="180459"/>
            <a:ext cx="27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 stereo  pair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06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759" y="-2678245"/>
            <a:ext cx="5067739" cy="5822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575" y="-3596893"/>
            <a:ext cx="5067739" cy="582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286470"/>
            <a:ext cx="3673158" cy="5944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621" y="3286470"/>
            <a:ext cx="3673158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00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21" y="6858000"/>
            <a:ext cx="5310938" cy="7047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359" y="1825625"/>
            <a:ext cx="5857981" cy="5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359" y="7753261"/>
            <a:ext cx="5847920" cy="5841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624" y="6858000"/>
            <a:ext cx="1283929" cy="561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820" y="1839597"/>
            <a:ext cx="5907899" cy="59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7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98" y="235943"/>
            <a:ext cx="6492803" cy="6386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401" y="235943"/>
            <a:ext cx="6492803" cy="638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401" y="6622056"/>
            <a:ext cx="6492803" cy="6386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597" y="6622055"/>
            <a:ext cx="6492803" cy="63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0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636" y="-1956392"/>
            <a:ext cx="6370872" cy="6401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7236" y="-1956393"/>
            <a:ext cx="6370872" cy="6401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023636" y="4291139"/>
            <a:ext cx="6370872" cy="653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347236" y="4291139"/>
            <a:ext cx="6370872" cy="6532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106358" y="-1736208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stereo pair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8716" y="-1736208"/>
            <a:ext cx="27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 stereo  pair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241438" y="4579899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stereo pair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3636" y="4579899"/>
            <a:ext cx="27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 stereo  pair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9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181" y="-1898735"/>
            <a:ext cx="5403048" cy="6127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867" y="-1898735"/>
            <a:ext cx="5403048" cy="6127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915" y="-1898735"/>
            <a:ext cx="5403048" cy="6127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181" y="4177703"/>
            <a:ext cx="5403048" cy="5421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867" y="4228276"/>
            <a:ext cx="5403048" cy="5421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1" y="4228276"/>
            <a:ext cx="5403048" cy="542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4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7538" y="-1405535"/>
            <a:ext cx="6424217" cy="646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679" y="-1405535"/>
            <a:ext cx="6424217" cy="646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7538" y="5056785"/>
            <a:ext cx="6424217" cy="6462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678" y="5056785"/>
            <a:ext cx="6424217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1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891" y="197840"/>
            <a:ext cx="6424217" cy="646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108" y="197840"/>
            <a:ext cx="6424217" cy="646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891" y="6311900"/>
            <a:ext cx="6424217" cy="6462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107" y="6311900"/>
            <a:ext cx="6424217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18</Words>
  <Application>Microsoft Office PowerPoint</Application>
  <PresentationFormat>Widescreen</PresentationFormat>
  <Paragraphs>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2023-01-26T22:45:18Z</dcterms:created>
  <dcterms:modified xsi:type="dcterms:W3CDTF">2023-01-27T00:15:34Z</dcterms:modified>
</cp:coreProperties>
</file>