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>
        <p:scale>
          <a:sx n="30" d="100"/>
          <a:sy n="30" d="100"/>
        </p:scale>
        <p:origin x="3900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4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0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7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3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9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8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0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5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8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ACAC5-70C5-4120-B3D7-0BB8125B33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1C6BD-81D5-44E7-84A5-310950B83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9095" y="-9096559"/>
            <a:ext cx="10307488" cy="12698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93" y="-9108591"/>
            <a:ext cx="10307488" cy="12698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69095" y="3416966"/>
            <a:ext cx="10571988" cy="1286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893" y="3416966"/>
            <a:ext cx="10571988" cy="128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0799" y="-10968265"/>
            <a:ext cx="13784599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-11035734"/>
            <a:ext cx="13784599" cy="14165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15398" y="-10968265"/>
            <a:ext cx="13784599" cy="14165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0799" y="3096184"/>
            <a:ext cx="13784599" cy="14165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2874" y="3079317"/>
            <a:ext cx="13784599" cy="14165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174472" y="3129918"/>
            <a:ext cx="13784599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26799" y="-10164358"/>
            <a:ext cx="13784599" cy="1416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-10138504"/>
            <a:ext cx="13784599" cy="1416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5849" y="3860346"/>
            <a:ext cx="13784599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700" y="3801269"/>
            <a:ext cx="13784599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957" y="-10449092"/>
            <a:ext cx="9069066" cy="1271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109" y="-10449092"/>
            <a:ext cx="9069066" cy="12717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2033"/>
            <a:ext cx="9069066" cy="127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295" y="2132033"/>
            <a:ext cx="9069066" cy="127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6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870" y="-6543907"/>
            <a:ext cx="11707859" cy="11965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07989" y="-6578002"/>
            <a:ext cx="11707859" cy="11965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07989" y="5421163"/>
            <a:ext cx="11707859" cy="11965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870" y="5421163"/>
            <a:ext cx="11707859" cy="119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3720" y="-9869042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74" y="-9869042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49920" y="4001294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774" y="4001294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3747" y="-10441955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-10407143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63747" y="3395724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429000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55294" y="-9951479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9951479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55294" y="3868737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68737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5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2588" y="-9786605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70" y="-9745386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7124" y="4083731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834" y="4083731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76" y="-2689740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425" y="-2689740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3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9613" y="-10298853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81" y="-10277082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9613" y="2970833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881" y="2992604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14643220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01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568" y="-7457683"/>
            <a:ext cx="13927494" cy="1387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53" y="6176963"/>
            <a:ext cx="13927494" cy="13870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20573" y="-7457683"/>
            <a:ext cx="13927494" cy="13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38456" y="6176963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9375" y="-2559111"/>
            <a:ext cx="13927494" cy="1387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19" y="-2559111"/>
            <a:ext cx="13927494" cy="138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7924" y="-10164358"/>
            <a:ext cx="13165387" cy="1416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262" y="-10226967"/>
            <a:ext cx="13165387" cy="1416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463" y="3938685"/>
            <a:ext cx="13165387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37924" y="4001294"/>
            <a:ext cx="13165387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1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1093" y="-11325467"/>
            <a:ext cx="12803387" cy="1361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294" y="-11325467"/>
            <a:ext cx="12803387" cy="136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11095" y="2287657"/>
            <a:ext cx="12803387" cy="1361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293" y="2287657"/>
            <a:ext cx="12803387" cy="136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8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95" y="-10306567"/>
            <a:ext cx="14603863" cy="14661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55068" y="-10300618"/>
            <a:ext cx="14603863" cy="14661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94" y="4140977"/>
            <a:ext cx="14603863" cy="14661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02668" y="4140977"/>
            <a:ext cx="14603863" cy="146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2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75210" y="-6302605"/>
            <a:ext cx="14603863" cy="14661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37795" y="8358415"/>
            <a:ext cx="14603863" cy="14661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329" y="8358416"/>
            <a:ext cx="14603863" cy="14661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914" y="-6302606"/>
            <a:ext cx="14603863" cy="146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4684" y="-13147426"/>
            <a:ext cx="14460968" cy="14499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884" y="-13147425"/>
            <a:ext cx="14460968" cy="14499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44684" y="1027905"/>
            <a:ext cx="14460968" cy="1449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884" y="1027906"/>
            <a:ext cx="14460968" cy="144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3927" y="-5768974"/>
            <a:ext cx="12489018" cy="12974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01" t="794" r="4508" b="12990"/>
          <a:stretch/>
        </p:blipFill>
        <p:spPr>
          <a:xfrm>
            <a:off x="7845091" y="-5768974"/>
            <a:ext cx="12717148" cy="129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1488" y="-3558491"/>
            <a:ext cx="12727176" cy="129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74E1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6863" y="1313152"/>
            <a:ext cx="4529137" cy="4351338"/>
          </a:xfrm>
        </p:spPr>
      </p:pic>
      <p:pic>
        <p:nvPicPr>
          <p:cNvPr id="5" name="4C8E09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1250" y="917071"/>
            <a:ext cx="5162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8105" y="-9875600"/>
            <a:ext cx="13784599" cy="1416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494" y="-9913487"/>
            <a:ext cx="13784599" cy="1416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88105" y="4155678"/>
            <a:ext cx="13784599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494" y="4155678"/>
            <a:ext cx="13784599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2837" y="-8913213"/>
            <a:ext cx="13784599" cy="1416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762" y="-8913213"/>
            <a:ext cx="13784599" cy="1416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12836" y="5252439"/>
            <a:ext cx="13784599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762" y="5252439"/>
            <a:ext cx="13784599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005" y="-10920900"/>
            <a:ext cx="13784599" cy="1416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35407" y="-10924075"/>
            <a:ext cx="13784599" cy="14165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20006" y="3241577"/>
            <a:ext cx="13784599" cy="14165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35408" y="3247927"/>
            <a:ext cx="13784599" cy="14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1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</Words>
  <Application>Microsoft Office PowerPoint</Application>
  <PresentationFormat>Widescreen</PresentationFormat>
  <Paragraphs>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14643220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2022-05-02T03:27:06Z</dcterms:created>
  <dcterms:modified xsi:type="dcterms:W3CDTF">2022-05-24T14:13:27Z</dcterms:modified>
</cp:coreProperties>
</file>