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9" r:id="rId7"/>
    <p:sldId id="262" r:id="rId8"/>
    <p:sldId id="263" r:id="rId9"/>
    <p:sldId id="264" r:id="rId10"/>
    <p:sldId id="260" r:id="rId11"/>
    <p:sldId id="267" r:id="rId12"/>
    <p:sldId id="261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2298" y="-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3441B-C5DA-4FB3-B771-BDA51194A85E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82AF-FD74-498D-A815-D13C885D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5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3441B-C5DA-4FB3-B771-BDA51194A85E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82AF-FD74-498D-A815-D13C885D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63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3441B-C5DA-4FB3-B771-BDA51194A85E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82AF-FD74-498D-A815-D13C885D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1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3441B-C5DA-4FB3-B771-BDA51194A85E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82AF-FD74-498D-A815-D13C885D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43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3441B-C5DA-4FB3-B771-BDA51194A85E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82AF-FD74-498D-A815-D13C885D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1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3441B-C5DA-4FB3-B771-BDA51194A85E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82AF-FD74-498D-A815-D13C885D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96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3441B-C5DA-4FB3-B771-BDA51194A85E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82AF-FD74-498D-A815-D13C885D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3441B-C5DA-4FB3-B771-BDA51194A85E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82AF-FD74-498D-A815-D13C885D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5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3441B-C5DA-4FB3-B771-BDA51194A85E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82AF-FD74-498D-A815-D13C885D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93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3441B-C5DA-4FB3-B771-BDA51194A85E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82AF-FD74-498D-A815-D13C885D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30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3441B-C5DA-4FB3-B771-BDA51194A85E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D82AF-FD74-498D-A815-D13C885D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90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3441B-C5DA-4FB3-B771-BDA51194A85E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D82AF-FD74-498D-A815-D13C885D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9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3788578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19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-6772275"/>
            <a:ext cx="9220200" cy="882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-6772275"/>
            <a:ext cx="9220200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2057400"/>
            <a:ext cx="9220200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57400"/>
            <a:ext cx="9220200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9144000" y="-4351421"/>
            <a:ext cx="0" cy="617621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514600" y="-66294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3531600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0100" y="-152399"/>
            <a:ext cx="9220200" cy="882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/>
          <a:stretch/>
        </p:blipFill>
        <p:spPr bwMode="auto">
          <a:xfrm>
            <a:off x="3886200" y="-152399"/>
            <a:ext cx="7816755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924800" y="3124200"/>
            <a:ext cx="152400" cy="6096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-514350" y="3276600"/>
            <a:ext cx="304800" cy="4572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971800" y="68580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1119665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00" y="-2286000"/>
            <a:ext cx="9220200" cy="882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305051"/>
            <a:ext cx="9220200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2305051"/>
            <a:ext cx="9220200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19400" y="-21336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3242749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4800" y="-1143000"/>
            <a:ext cx="9220200" cy="882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1143000"/>
            <a:ext cx="9220200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-1676400" y="3657600"/>
            <a:ext cx="609600" cy="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0668000" y="3271838"/>
            <a:ext cx="68580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105400" y="-9906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485185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3738563"/>
            <a:ext cx="6419850" cy="747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3757614"/>
            <a:ext cx="6419850" cy="747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3429000"/>
            <a:ext cx="6419850" cy="747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6419850" cy="747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71695" y="3261508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3102868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0"/>
            <a:ext cx="6419850" cy="747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6600" y="1524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2556492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9500" y="-7572376"/>
            <a:ext cx="9220200" cy="882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-7572376"/>
            <a:ext cx="9220200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1219200"/>
            <a:ext cx="9220200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9220200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04690" y="12192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42666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5400" y="-7896225"/>
            <a:ext cx="9220200" cy="882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7896225"/>
            <a:ext cx="9220200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5400" y="914400"/>
            <a:ext cx="9220200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0"/>
            <a:ext cx="9220200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924255" y="970747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029700" y="6096000"/>
            <a:ext cx="609600" cy="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-152400" y="6096000"/>
            <a:ext cx="609600" cy="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789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465" r="20248" b="26268"/>
          <a:stretch/>
        </p:blipFill>
        <p:spPr bwMode="auto">
          <a:xfrm>
            <a:off x="685800" y="91280"/>
            <a:ext cx="7772400" cy="657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895600" y="2743200"/>
            <a:ext cx="609600" cy="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105400" y="60198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1820669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-1162335"/>
            <a:ext cx="9220200" cy="882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8"/>
          <a:stretch/>
        </p:blipFill>
        <p:spPr bwMode="auto">
          <a:xfrm>
            <a:off x="-5105400" y="-1143001"/>
            <a:ext cx="7862248" cy="882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686300" y="3485865"/>
            <a:ext cx="609600" cy="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1428955" y="70866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3329721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-1981200"/>
            <a:ext cx="11315700" cy="1083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0" y="6876247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2096055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9" t="40710" r="13116" b="11202"/>
          <a:stretch/>
        </p:blipFill>
        <p:spPr bwMode="auto">
          <a:xfrm>
            <a:off x="1295400" y="609600"/>
            <a:ext cx="6343650" cy="558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3200" y="5486400"/>
            <a:ext cx="2857910" cy="4770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500" b="1" dirty="0">
                <a:ln w="50800"/>
                <a:solidFill>
                  <a:schemeClr val="bg1"/>
                </a:solidFill>
              </a:rPr>
              <a:t>© neuroangio.org</a:t>
            </a:r>
          </a:p>
        </p:txBody>
      </p:sp>
    </p:spTree>
    <p:extLst>
      <p:ext uri="{BB962C8B-B14F-4D97-AF65-F5344CB8AC3E}">
        <p14:creationId xmlns:p14="http://schemas.microsoft.com/office/powerpoint/2010/main" val="4098913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25</Words>
  <Application>Microsoft Office PowerPoint</Application>
  <PresentationFormat>On-screen Show (4:3)</PresentationFormat>
  <Paragraphs>13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3788578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2018-03-28T01:33:49Z</dcterms:created>
  <dcterms:modified xsi:type="dcterms:W3CDTF">2018-03-28T02:13:42Z</dcterms:modified>
</cp:coreProperties>
</file>