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7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65" d="100"/>
          <a:sy n="65" d="100"/>
        </p:scale>
        <p:origin x="1776" y="13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213E-8B2B-443A-8B32-DBC9704BE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7E0D6-C7CD-4BC5-9080-76169D913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CFF7C-EEC5-4E02-8F29-014C0D3F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48733-08D4-4B94-B570-353B00BA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43212-7F4F-46A6-AD14-2BD9053A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8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4E866-CEFB-498F-8C2E-4C26D2C7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11E5C-0B9E-4A7D-A331-3CAF9D701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CEDA-22DC-46A7-BF8F-34A5E2353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C2662-7E95-42A1-9DB5-857FF9008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E69BE-8424-4791-90A6-469EE99D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3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98A308-BB87-488D-96C0-687519BB1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B6DD5-D876-4DC4-BB69-53BE34DE6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4A474-4665-4431-AE82-AEB8B7AA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D4AE9-297F-45FA-8A13-802D7326A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45124-8667-4F88-A651-BEDB4865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4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2EF1-411C-4BB9-81BE-B17308C7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05A5-A4DB-418E-A2A1-10C8FD26D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12DDC-29F5-4E7A-8E7F-25C0522F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C1FBD-2440-48D5-973B-6E59E1ED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17F82-7448-402A-85F8-4DF25CA6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3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2F5A-DCDB-4619-8F1C-71F2A949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7BECA-337E-4948-A572-8CC720E24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D198F-8170-42DE-9DB0-78891939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B87BE-482D-47A7-B99F-FB80CAF3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95F9-5BBB-4D1D-868C-6A60136D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4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9CA9-8304-4105-805A-09B1218D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9F91F-DB41-4E45-A102-1A1987571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A0EBC-CF11-4489-8119-AC10F90FF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317BB-3313-4A38-975F-4BA07C688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D1B3A-A661-471B-92A4-4D62B365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B856A-DA22-487B-BA93-754DFA1F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3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F0F3-C514-42A4-AC7B-EDD881D52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DB2D0-4AED-4037-B96F-672684F6B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FE5EE-22E5-4C04-B373-8E29F4451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476FD-786C-4109-A603-809DA5C32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B061B-4CF6-46EF-9A51-13A5FC928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A3668-6192-4BAE-8816-639403F9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09414-51D6-47CC-8228-56503C058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182891-9C05-4852-82E9-5CE86C3E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8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79C8-E827-4F65-B0E7-0F9AED0F0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BC7D1-2409-40EB-B110-33EFB29A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A1E5E-0FA3-4F75-8FFB-64CF7DBB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19DC4-B92D-49D4-9DC8-FA18B1CB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73AEC-367D-4862-8771-7BAF61A9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FB2A4-A354-4AE6-BE87-99C68F07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95E04-E173-4B2B-AE4C-E4718170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4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EA71-62A3-4B57-A252-D9792667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2B2B-2A11-448C-B859-223BE8CCA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6889D-E3C1-4DE2-9FE6-18FA263EB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10333-1A79-456F-85F3-5B84012E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FA7FC-94D5-4B8B-8501-B19D6FED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D13A-3794-4D9C-A0EA-C56D184D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8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8BF1-3E9D-4730-AD43-9905BF44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17B38-2120-4C00-893E-718A99CDE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64C88-E937-450E-81E6-56D9DB8AD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757A0-3FEE-4536-95C0-1299D2DD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D04A8-DA1A-4C46-933A-269AE198B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585DF-9EF4-4198-A439-C58F7C93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2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4373EA-43FA-40C7-9575-870F0D81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C8DBF-DC73-45A9-9D7C-7CB3D4EB9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F1A47-BB30-4082-BEDA-17ABCE773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F59B-2FBE-495C-A229-605BF088AC63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9B6D2-C02C-43C9-A235-209D4D999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7F8A6-71A5-476A-BBAE-AF4E207DC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279CC-84A4-4B44-80A2-2B27264B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5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2.xml"/><Relationship Id="rId5" Type="http://schemas.microsoft.com/office/2007/relationships/media" Target="../media/media3.mp4"/><Relationship Id="rId15" Type="http://schemas.openxmlformats.org/officeDocument/2006/relationships/image" Target="../media/image23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3EA0-CF05-47F2-A991-18901CBF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3678539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41163-C1EE-422F-8C4B-4A04CFF53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81983-FB1F-4E2F-A326-FD9FB3A31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732" y="3201534"/>
            <a:ext cx="5212532" cy="5654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0620F-E745-4A7E-B8E7-0243F7DFC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83246"/>
            <a:ext cx="5212532" cy="5654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7922C1-C559-4FBB-B927-BA1E052C2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732" y="-2434708"/>
            <a:ext cx="5212532" cy="5654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DCCB9-0A27-4295-8DF8-662B3F843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-2452996"/>
            <a:ext cx="5212532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9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1BE9-B7EE-4592-8DD9-38FC1F30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BEDF8-8E9F-43CB-9EBF-0C3995055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6CB9E-3AFA-45F5-B1D8-1ED7648A7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00" y="-3594100"/>
            <a:ext cx="679944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27C0D-FAB7-4D11-9684-9DFA7ABAE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210" y="3263900"/>
            <a:ext cx="679944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7EE43-BC50-4137-BCB2-08EFD38FD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740" y="-3594100"/>
            <a:ext cx="679944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DD5F3E-F994-460C-9227-4D1C123F5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740" y="3263900"/>
            <a:ext cx="679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23264-89A3-4D23-80CB-AB7D2AE4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00CE0-A43F-4D78-91B0-EAE3143DB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F927B-4B45-4AEA-89F3-944C2D315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476" y="171167"/>
            <a:ext cx="5845047" cy="6515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64EB4-7DD7-4309-9B3B-B2B37562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6" y="171167"/>
            <a:ext cx="5845047" cy="6515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DDE058-3E18-4F35-8ABA-1B29186D3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476" y="171167"/>
            <a:ext cx="5845047" cy="6515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DCF83F-F995-4DF7-9E30-34F0A9B78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476" y="171167"/>
            <a:ext cx="5845047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3C43-BB67-41D8-8F96-13A7B297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544A-2643-450C-84D7-CBAF2D7B2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9929C-5C24-4D99-8788-3DCAF3DFE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775" y="-2396793"/>
            <a:ext cx="5845047" cy="6515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37319-0489-4DFF-BD56-45E8605A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2" y="-2386087"/>
            <a:ext cx="5845047" cy="6515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1F4907-BCF9-47E8-B69C-DB71B571F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9" y="4064432"/>
            <a:ext cx="5845047" cy="6515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900391-30A1-4009-A4D6-54B0E88B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775" y="4064432"/>
            <a:ext cx="5845047" cy="6515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493165-E412-4D3A-A532-73B3C191A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85969" y="-5237858"/>
            <a:ext cx="6462320" cy="59974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02248F-C6CB-43BF-9764-358E7FDFDCFA}"/>
              </a:ext>
            </a:extLst>
          </p:cNvPr>
          <p:cNvSpPr txBox="1"/>
          <p:nvPr/>
        </p:nvSpPr>
        <p:spPr>
          <a:xfrm>
            <a:off x="3395757" y="5992297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F1CD78-08FA-406B-AD5D-0E198558400D}"/>
              </a:ext>
            </a:extLst>
          </p:cNvPr>
          <p:cNvSpPr txBox="1"/>
          <p:nvPr/>
        </p:nvSpPr>
        <p:spPr>
          <a:xfrm>
            <a:off x="3885050" y="8911246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B6478-7728-4525-90BF-3D446B25122F}"/>
              </a:ext>
            </a:extLst>
          </p:cNvPr>
          <p:cNvSpPr txBox="1"/>
          <p:nvPr/>
        </p:nvSpPr>
        <p:spPr>
          <a:xfrm>
            <a:off x="371751" y="8151826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B0BEB4-1BF0-48D5-874B-881444638507}"/>
              </a:ext>
            </a:extLst>
          </p:cNvPr>
          <p:cNvSpPr txBox="1"/>
          <p:nvPr/>
        </p:nvSpPr>
        <p:spPr>
          <a:xfrm>
            <a:off x="795227" y="6053235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F61748-451B-43E6-8529-570B8A0D96E7}"/>
              </a:ext>
            </a:extLst>
          </p:cNvPr>
          <p:cNvSpPr txBox="1"/>
          <p:nvPr/>
        </p:nvSpPr>
        <p:spPr>
          <a:xfrm>
            <a:off x="2159521" y="610117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Upper lobe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B2E09-F5DF-4352-B3A6-DB70309AFA1E}"/>
              </a:ext>
            </a:extLst>
          </p:cNvPr>
          <p:cNvSpPr txBox="1"/>
          <p:nvPr/>
        </p:nvSpPr>
        <p:spPr>
          <a:xfrm>
            <a:off x="2007620" y="8449581"/>
            <a:ext cx="77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</a:t>
            </a:r>
          </a:p>
          <a:p>
            <a:r>
              <a:rPr lang="en-US" dirty="0"/>
              <a:t>lobe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B0150-5FD7-4386-9A53-848AB6B19006}"/>
              </a:ext>
            </a:extLst>
          </p:cNvPr>
          <p:cNvSpPr txBox="1"/>
          <p:nvPr/>
        </p:nvSpPr>
        <p:spPr>
          <a:xfrm>
            <a:off x="873225" y="6469286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DDC54A-38EB-4A29-A98E-3725258319A2}"/>
              </a:ext>
            </a:extLst>
          </p:cNvPr>
          <p:cNvSpPr txBox="1"/>
          <p:nvPr/>
        </p:nvSpPr>
        <p:spPr>
          <a:xfrm>
            <a:off x="3246042" y="7297697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FA4020-14CC-4B2E-824A-FE605DB805A4}"/>
              </a:ext>
            </a:extLst>
          </p:cNvPr>
          <p:cNvSpPr txBox="1"/>
          <p:nvPr/>
        </p:nvSpPr>
        <p:spPr>
          <a:xfrm>
            <a:off x="2494873" y="7574696"/>
            <a:ext cx="78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RT ACOM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C6E545-50AA-4FEE-97D3-6B45C8D487D3}"/>
              </a:ext>
            </a:extLst>
          </p:cNvPr>
          <p:cNvSpPr txBox="1"/>
          <p:nvPr/>
        </p:nvSpPr>
        <p:spPr>
          <a:xfrm>
            <a:off x="4411598" y="8013326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Heubner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6EEA73-3814-4E14-8F90-84BB4568B4B2}"/>
              </a:ext>
            </a:extLst>
          </p:cNvPr>
          <p:cNvSpPr txBox="1"/>
          <p:nvPr/>
        </p:nvSpPr>
        <p:spPr>
          <a:xfrm>
            <a:off x="17728" y="6788712"/>
            <a:ext cx="8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Heubner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1F2A31-EBB0-464F-9A4A-F31234A6C6E5}"/>
              </a:ext>
            </a:extLst>
          </p:cNvPr>
          <p:cNvCxnSpPr>
            <a:cxnSpLocks/>
          </p:cNvCxnSpPr>
          <p:nvPr/>
        </p:nvCxnSpPr>
        <p:spPr>
          <a:xfrm>
            <a:off x="2940252" y="6469286"/>
            <a:ext cx="0" cy="3436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7549D71-BE22-45A7-B5BB-F76D3D6991EE}"/>
              </a:ext>
            </a:extLst>
          </p:cNvPr>
          <p:cNvSpPr txBox="1"/>
          <p:nvPr/>
        </p:nvSpPr>
        <p:spPr>
          <a:xfrm>
            <a:off x="9164528" y="5959964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286B8C-F912-4B96-B189-F3D66DC00866}"/>
              </a:ext>
            </a:extLst>
          </p:cNvPr>
          <p:cNvSpPr txBox="1"/>
          <p:nvPr/>
        </p:nvSpPr>
        <p:spPr>
          <a:xfrm>
            <a:off x="9653821" y="8878913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EF5325-3CF4-4317-ABF9-2F2CDF46B295}"/>
              </a:ext>
            </a:extLst>
          </p:cNvPr>
          <p:cNvSpPr txBox="1"/>
          <p:nvPr/>
        </p:nvSpPr>
        <p:spPr>
          <a:xfrm>
            <a:off x="6140522" y="8119493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467FA-416B-455D-87CF-80DF8BEA4ACE}"/>
              </a:ext>
            </a:extLst>
          </p:cNvPr>
          <p:cNvSpPr txBox="1"/>
          <p:nvPr/>
        </p:nvSpPr>
        <p:spPr>
          <a:xfrm>
            <a:off x="6563998" y="6020902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4C029E-7E7E-4AC0-9E85-AF5D313D642A}"/>
              </a:ext>
            </a:extLst>
          </p:cNvPr>
          <p:cNvSpPr txBox="1"/>
          <p:nvPr/>
        </p:nvSpPr>
        <p:spPr>
          <a:xfrm>
            <a:off x="7928292" y="606884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Upper lobe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749CF5-FE26-448C-88E0-7CA2A5B3E719}"/>
              </a:ext>
            </a:extLst>
          </p:cNvPr>
          <p:cNvSpPr txBox="1"/>
          <p:nvPr/>
        </p:nvSpPr>
        <p:spPr>
          <a:xfrm>
            <a:off x="7776391" y="8417248"/>
            <a:ext cx="77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</a:t>
            </a:r>
          </a:p>
          <a:p>
            <a:r>
              <a:rPr lang="en-US" dirty="0"/>
              <a:t>lobe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4B992C-B413-4C08-AB65-EFB333C9991B}"/>
              </a:ext>
            </a:extLst>
          </p:cNvPr>
          <p:cNvSpPr txBox="1"/>
          <p:nvPr/>
        </p:nvSpPr>
        <p:spPr>
          <a:xfrm>
            <a:off x="6641996" y="6436953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5ED999-7476-420C-B553-B6A098F03BC6}"/>
              </a:ext>
            </a:extLst>
          </p:cNvPr>
          <p:cNvSpPr txBox="1"/>
          <p:nvPr/>
        </p:nvSpPr>
        <p:spPr>
          <a:xfrm>
            <a:off x="9014813" y="7265364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2A0985-4B6D-4965-A279-7D26FC402B36}"/>
              </a:ext>
            </a:extLst>
          </p:cNvPr>
          <p:cNvSpPr txBox="1"/>
          <p:nvPr/>
        </p:nvSpPr>
        <p:spPr>
          <a:xfrm>
            <a:off x="8263644" y="7542363"/>
            <a:ext cx="78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RT ACOM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92CC49-545E-4937-BDBE-BF05C0E2C07E}"/>
              </a:ext>
            </a:extLst>
          </p:cNvPr>
          <p:cNvSpPr txBox="1"/>
          <p:nvPr/>
        </p:nvSpPr>
        <p:spPr>
          <a:xfrm>
            <a:off x="10180369" y="7980993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Heubner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B0BB84-EFB1-45FC-8572-A6ACFDF1FF0B}"/>
              </a:ext>
            </a:extLst>
          </p:cNvPr>
          <p:cNvSpPr txBox="1"/>
          <p:nvPr/>
        </p:nvSpPr>
        <p:spPr>
          <a:xfrm>
            <a:off x="5786499" y="6756379"/>
            <a:ext cx="8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Heubner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A953809-68E2-4231-9741-639AE2AECAB4}"/>
              </a:ext>
            </a:extLst>
          </p:cNvPr>
          <p:cNvCxnSpPr>
            <a:cxnSpLocks/>
          </p:cNvCxnSpPr>
          <p:nvPr/>
        </p:nvCxnSpPr>
        <p:spPr>
          <a:xfrm>
            <a:off x="8709023" y="6436953"/>
            <a:ext cx="0" cy="3436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51E5D51-8B2E-4916-B8E2-84F840378CD6}"/>
              </a:ext>
            </a:extLst>
          </p:cNvPr>
          <p:cNvSpPr txBox="1"/>
          <p:nvPr/>
        </p:nvSpPr>
        <p:spPr>
          <a:xfrm>
            <a:off x="4586967" y="-1144052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854F2D-3621-492A-9506-B2388C316B16}"/>
              </a:ext>
            </a:extLst>
          </p:cNvPr>
          <p:cNvSpPr txBox="1"/>
          <p:nvPr/>
        </p:nvSpPr>
        <p:spPr>
          <a:xfrm>
            <a:off x="4515175" y="470487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57D343-E13A-42BC-B59A-7D40081F5926}"/>
              </a:ext>
            </a:extLst>
          </p:cNvPr>
          <p:cNvSpPr txBox="1"/>
          <p:nvPr/>
        </p:nvSpPr>
        <p:spPr>
          <a:xfrm>
            <a:off x="-5446864" y="8726580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 A1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18A9DD-4C0F-43BC-B55E-42AA682CF7BD}"/>
              </a:ext>
            </a:extLst>
          </p:cNvPr>
          <p:cNvSpPr txBox="1"/>
          <p:nvPr/>
        </p:nvSpPr>
        <p:spPr>
          <a:xfrm>
            <a:off x="1004062" y="65236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7CDD59-73C2-4C41-8413-5D526ADB784C}"/>
              </a:ext>
            </a:extLst>
          </p:cNvPr>
          <p:cNvSpPr txBox="1"/>
          <p:nvPr/>
        </p:nvSpPr>
        <p:spPr>
          <a:xfrm>
            <a:off x="1838863" y="-1385166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7FD88C-DD62-469D-B0D4-158AB056C6C0}"/>
              </a:ext>
            </a:extLst>
          </p:cNvPr>
          <p:cNvSpPr txBox="1"/>
          <p:nvPr/>
        </p:nvSpPr>
        <p:spPr>
          <a:xfrm>
            <a:off x="2266862" y="-63165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lobe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AAF3D3-B0E7-4501-9FCC-4A94A44CBCD7}"/>
              </a:ext>
            </a:extLst>
          </p:cNvPr>
          <p:cNvSpPr txBox="1"/>
          <p:nvPr/>
        </p:nvSpPr>
        <p:spPr>
          <a:xfrm>
            <a:off x="2283190" y="1167159"/>
            <a:ext cx="77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</a:t>
            </a:r>
          </a:p>
          <a:p>
            <a:r>
              <a:rPr lang="en-US" dirty="0"/>
              <a:t>lobe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BB32EF-96D0-4434-827F-CDEC0ACAC587}"/>
              </a:ext>
            </a:extLst>
          </p:cNvPr>
          <p:cNvSpPr txBox="1"/>
          <p:nvPr/>
        </p:nvSpPr>
        <p:spPr>
          <a:xfrm>
            <a:off x="7350739" y="1410126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91293B-07EF-4F0C-AD1A-7BB494CE45D1}"/>
              </a:ext>
            </a:extLst>
          </p:cNvPr>
          <p:cNvSpPr txBox="1"/>
          <p:nvPr/>
        </p:nvSpPr>
        <p:spPr>
          <a:xfrm>
            <a:off x="9549254" y="-364099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67E5C7-AF70-4F96-B9C3-72661E2C254A}"/>
              </a:ext>
            </a:extLst>
          </p:cNvPr>
          <p:cNvSpPr txBox="1"/>
          <p:nvPr/>
        </p:nvSpPr>
        <p:spPr>
          <a:xfrm>
            <a:off x="2210571" y="-48671"/>
            <a:ext cx="751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LT ACOM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C4EA2A-A342-4346-BE39-556159F42657}"/>
              </a:ext>
            </a:extLst>
          </p:cNvPr>
          <p:cNvSpPr txBox="1"/>
          <p:nvPr/>
        </p:nvSpPr>
        <p:spPr>
          <a:xfrm>
            <a:off x="4339806" y="1837992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Heubner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AD9CFA-F208-41D9-BE78-9F6C625B16CF}"/>
              </a:ext>
            </a:extLst>
          </p:cNvPr>
          <p:cNvSpPr txBox="1"/>
          <p:nvPr/>
        </p:nvSpPr>
        <p:spPr>
          <a:xfrm>
            <a:off x="314564" y="1527412"/>
            <a:ext cx="8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Heubner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225B7DE-0AC9-4F42-BAD7-3F2B48F795B1}"/>
              </a:ext>
            </a:extLst>
          </p:cNvPr>
          <p:cNvSpPr txBox="1"/>
          <p:nvPr/>
        </p:nvSpPr>
        <p:spPr>
          <a:xfrm>
            <a:off x="636605" y="-1274014"/>
            <a:ext cx="1049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rupture point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67AEFA2-E724-4C35-A4A5-D792AD04F067}"/>
              </a:ext>
            </a:extLst>
          </p:cNvPr>
          <p:cNvCxnSpPr>
            <a:cxnSpLocks/>
          </p:cNvCxnSpPr>
          <p:nvPr/>
        </p:nvCxnSpPr>
        <p:spPr>
          <a:xfrm>
            <a:off x="1631179" y="-1031348"/>
            <a:ext cx="351883" cy="2954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34D7205-3C27-4DBD-AB9C-09C14979ACA4}"/>
              </a:ext>
            </a:extLst>
          </p:cNvPr>
          <p:cNvSpPr txBox="1"/>
          <p:nvPr/>
        </p:nvSpPr>
        <p:spPr>
          <a:xfrm>
            <a:off x="8680986" y="1542558"/>
            <a:ext cx="751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LT ACOM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B18D64C-8333-43E8-92B1-8EA004B6D254}"/>
              </a:ext>
            </a:extLst>
          </p:cNvPr>
          <p:cNvSpPr txBox="1"/>
          <p:nvPr/>
        </p:nvSpPr>
        <p:spPr>
          <a:xfrm>
            <a:off x="8883802" y="2180665"/>
            <a:ext cx="77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</a:t>
            </a:r>
          </a:p>
          <a:p>
            <a:r>
              <a:rPr lang="en-US" dirty="0"/>
              <a:t>lobe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CBF07EF-EDEA-4C17-95AD-553213D7FD4F}"/>
              </a:ext>
            </a:extLst>
          </p:cNvPr>
          <p:cNvSpPr txBox="1"/>
          <p:nvPr/>
        </p:nvSpPr>
        <p:spPr>
          <a:xfrm>
            <a:off x="7136582" y="2118096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0917CE7-2309-4D44-A86A-3DA9CC986AC3}"/>
              </a:ext>
            </a:extLst>
          </p:cNvPr>
          <p:cNvSpPr txBox="1"/>
          <p:nvPr/>
        </p:nvSpPr>
        <p:spPr>
          <a:xfrm>
            <a:off x="7529938" y="-1165495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91E7F5D-65F3-4C5C-8082-DC4071DBCFB2}"/>
              </a:ext>
            </a:extLst>
          </p:cNvPr>
          <p:cNvSpPr txBox="1"/>
          <p:nvPr/>
        </p:nvSpPr>
        <p:spPr>
          <a:xfrm>
            <a:off x="10053221" y="-977650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4CF4EFC-5683-40E3-86B7-F02FF3BB8F2A}"/>
              </a:ext>
            </a:extLst>
          </p:cNvPr>
          <p:cNvSpPr txBox="1"/>
          <p:nvPr/>
        </p:nvSpPr>
        <p:spPr>
          <a:xfrm>
            <a:off x="10245878" y="1381849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DBD3ACD-633F-4ABB-A812-0751FD1CE5E4}"/>
              </a:ext>
            </a:extLst>
          </p:cNvPr>
          <p:cNvSpPr txBox="1"/>
          <p:nvPr/>
        </p:nvSpPr>
        <p:spPr>
          <a:xfrm>
            <a:off x="10641970" y="672325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Heubner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2F001A2-3987-4F61-B39F-F1870936538E}"/>
              </a:ext>
            </a:extLst>
          </p:cNvPr>
          <p:cNvSpPr txBox="1"/>
          <p:nvPr/>
        </p:nvSpPr>
        <p:spPr>
          <a:xfrm>
            <a:off x="6321399" y="1470550"/>
            <a:ext cx="8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Heubner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A2031F4-4006-4A29-8C1D-E8F597E332CA}"/>
              </a:ext>
            </a:extLst>
          </p:cNvPr>
          <p:cNvSpPr txBox="1"/>
          <p:nvPr/>
        </p:nvSpPr>
        <p:spPr>
          <a:xfrm>
            <a:off x="8733912" y="525647"/>
            <a:ext cx="973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Upper lobe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3197E2-FA7E-404E-AECA-066AB5479BE8}"/>
              </a:ext>
            </a:extLst>
          </p:cNvPr>
          <p:cNvSpPr txBox="1"/>
          <p:nvPr/>
        </p:nvSpPr>
        <p:spPr>
          <a:xfrm>
            <a:off x="8199636" y="-443423"/>
            <a:ext cx="1049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rupture point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3DA93D1-68D7-417A-A13F-4B2D6B23CCAD}"/>
              </a:ext>
            </a:extLst>
          </p:cNvPr>
          <p:cNvCxnSpPr>
            <a:cxnSpLocks/>
          </p:cNvCxnSpPr>
          <p:nvPr/>
        </p:nvCxnSpPr>
        <p:spPr>
          <a:xfrm flipH="1">
            <a:off x="8210637" y="-131528"/>
            <a:ext cx="335773" cy="4682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6F90B3C7-31EB-456F-ABCA-5586426F7E31}"/>
              </a:ext>
            </a:extLst>
          </p:cNvPr>
          <p:cNvSpPr txBox="1"/>
          <p:nvPr/>
        </p:nvSpPr>
        <p:spPr>
          <a:xfrm rot="2631323">
            <a:off x="9326279" y="302172"/>
            <a:ext cx="78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RT ACOM</a:t>
            </a:r>
          </a:p>
        </p:txBody>
      </p:sp>
    </p:spTree>
    <p:extLst>
      <p:ext uri="{BB962C8B-B14F-4D97-AF65-F5344CB8AC3E}">
        <p14:creationId xmlns:p14="http://schemas.microsoft.com/office/powerpoint/2010/main" val="60038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3C43-BB67-41D8-8F96-13A7B297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544A-2643-450C-84D7-CBAF2D7B2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9929C-5C24-4D99-8788-3DCAF3DFE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775" y="-2396793"/>
            <a:ext cx="5845047" cy="6515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37319-0489-4DFF-BD56-45E8605A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2" y="-2386087"/>
            <a:ext cx="5845047" cy="6515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1F4907-BCF9-47E8-B69C-DB71B571F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9" y="4064432"/>
            <a:ext cx="5845047" cy="6515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900391-30A1-4009-A4D6-54B0E88B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775" y="4064432"/>
            <a:ext cx="5845047" cy="6515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493165-E412-4D3A-A532-73B3C191A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85969" y="-5237858"/>
            <a:ext cx="6462320" cy="59974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02248F-C6CB-43BF-9764-358E7FDFDCFA}"/>
              </a:ext>
            </a:extLst>
          </p:cNvPr>
          <p:cNvSpPr txBox="1"/>
          <p:nvPr/>
        </p:nvSpPr>
        <p:spPr>
          <a:xfrm>
            <a:off x="3395757" y="5992297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F1CD78-08FA-406B-AD5D-0E198558400D}"/>
              </a:ext>
            </a:extLst>
          </p:cNvPr>
          <p:cNvSpPr txBox="1"/>
          <p:nvPr/>
        </p:nvSpPr>
        <p:spPr>
          <a:xfrm>
            <a:off x="3885050" y="8911246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B6478-7728-4525-90BF-3D446B25122F}"/>
              </a:ext>
            </a:extLst>
          </p:cNvPr>
          <p:cNvSpPr txBox="1"/>
          <p:nvPr/>
        </p:nvSpPr>
        <p:spPr>
          <a:xfrm>
            <a:off x="371751" y="8151826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B0BEB4-1BF0-48D5-874B-881444638507}"/>
              </a:ext>
            </a:extLst>
          </p:cNvPr>
          <p:cNvSpPr txBox="1"/>
          <p:nvPr/>
        </p:nvSpPr>
        <p:spPr>
          <a:xfrm>
            <a:off x="795227" y="6053235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F61748-451B-43E6-8529-570B8A0D96E7}"/>
              </a:ext>
            </a:extLst>
          </p:cNvPr>
          <p:cNvSpPr txBox="1"/>
          <p:nvPr/>
        </p:nvSpPr>
        <p:spPr>
          <a:xfrm>
            <a:off x="2159521" y="610117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Upper lobe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B2E09-F5DF-4352-B3A6-DB70309AFA1E}"/>
              </a:ext>
            </a:extLst>
          </p:cNvPr>
          <p:cNvSpPr txBox="1"/>
          <p:nvPr/>
        </p:nvSpPr>
        <p:spPr>
          <a:xfrm>
            <a:off x="2007620" y="8449581"/>
            <a:ext cx="77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</a:t>
            </a:r>
          </a:p>
          <a:p>
            <a:r>
              <a:rPr lang="en-US" dirty="0"/>
              <a:t>lobe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B0150-5FD7-4386-9A53-848AB6B19006}"/>
              </a:ext>
            </a:extLst>
          </p:cNvPr>
          <p:cNvSpPr txBox="1"/>
          <p:nvPr/>
        </p:nvSpPr>
        <p:spPr>
          <a:xfrm>
            <a:off x="873225" y="6469286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DDC54A-38EB-4A29-A98E-3725258319A2}"/>
              </a:ext>
            </a:extLst>
          </p:cNvPr>
          <p:cNvSpPr txBox="1"/>
          <p:nvPr/>
        </p:nvSpPr>
        <p:spPr>
          <a:xfrm>
            <a:off x="3246042" y="7297697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FA4020-14CC-4B2E-824A-FE605DB805A4}"/>
              </a:ext>
            </a:extLst>
          </p:cNvPr>
          <p:cNvSpPr txBox="1"/>
          <p:nvPr/>
        </p:nvSpPr>
        <p:spPr>
          <a:xfrm>
            <a:off x="2494873" y="7574696"/>
            <a:ext cx="78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RT ACOM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C6E545-50AA-4FEE-97D3-6B45C8D487D3}"/>
              </a:ext>
            </a:extLst>
          </p:cNvPr>
          <p:cNvSpPr txBox="1"/>
          <p:nvPr/>
        </p:nvSpPr>
        <p:spPr>
          <a:xfrm>
            <a:off x="4411598" y="8013326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Heubner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6EEA73-3814-4E14-8F90-84BB4568B4B2}"/>
              </a:ext>
            </a:extLst>
          </p:cNvPr>
          <p:cNvSpPr txBox="1"/>
          <p:nvPr/>
        </p:nvSpPr>
        <p:spPr>
          <a:xfrm>
            <a:off x="17728" y="6788712"/>
            <a:ext cx="8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Heubner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1F2A31-EBB0-464F-9A4A-F31234A6C6E5}"/>
              </a:ext>
            </a:extLst>
          </p:cNvPr>
          <p:cNvCxnSpPr>
            <a:cxnSpLocks/>
          </p:cNvCxnSpPr>
          <p:nvPr/>
        </p:nvCxnSpPr>
        <p:spPr>
          <a:xfrm>
            <a:off x="2940252" y="6469286"/>
            <a:ext cx="0" cy="3436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7549D71-BE22-45A7-B5BB-F76D3D6991EE}"/>
              </a:ext>
            </a:extLst>
          </p:cNvPr>
          <p:cNvSpPr txBox="1"/>
          <p:nvPr/>
        </p:nvSpPr>
        <p:spPr>
          <a:xfrm>
            <a:off x="9164528" y="5959964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286B8C-F912-4B96-B189-F3D66DC00866}"/>
              </a:ext>
            </a:extLst>
          </p:cNvPr>
          <p:cNvSpPr txBox="1"/>
          <p:nvPr/>
        </p:nvSpPr>
        <p:spPr>
          <a:xfrm>
            <a:off x="9653821" y="8878913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EF5325-3CF4-4317-ABF9-2F2CDF46B295}"/>
              </a:ext>
            </a:extLst>
          </p:cNvPr>
          <p:cNvSpPr txBox="1"/>
          <p:nvPr/>
        </p:nvSpPr>
        <p:spPr>
          <a:xfrm>
            <a:off x="6140522" y="8119493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467FA-416B-455D-87CF-80DF8BEA4ACE}"/>
              </a:ext>
            </a:extLst>
          </p:cNvPr>
          <p:cNvSpPr txBox="1"/>
          <p:nvPr/>
        </p:nvSpPr>
        <p:spPr>
          <a:xfrm>
            <a:off x="6563998" y="6020902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4C029E-7E7E-4AC0-9E85-AF5D313D642A}"/>
              </a:ext>
            </a:extLst>
          </p:cNvPr>
          <p:cNvSpPr txBox="1"/>
          <p:nvPr/>
        </p:nvSpPr>
        <p:spPr>
          <a:xfrm>
            <a:off x="7928292" y="606884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Upper lobe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749CF5-FE26-448C-88E0-7CA2A5B3E719}"/>
              </a:ext>
            </a:extLst>
          </p:cNvPr>
          <p:cNvSpPr txBox="1"/>
          <p:nvPr/>
        </p:nvSpPr>
        <p:spPr>
          <a:xfrm>
            <a:off x="7776391" y="8417248"/>
            <a:ext cx="77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</a:t>
            </a:r>
          </a:p>
          <a:p>
            <a:r>
              <a:rPr lang="en-US" dirty="0"/>
              <a:t>lobe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4B992C-B413-4C08-AB65-EFB333C9991B}"/>
              </a:ext>
            </a:extLst>
          </p:cNvPr>
          <p:cNvSpPr txBox="1"/>
          <p:nvPr/>
        </p:nvSpPr>
        <p:spPr>
          <a:xfrm>
            <a:off x="6641996" y="6436953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5ED999-7476-420C-B553-B6A098F03BC6}"/>
              </a:ext>
            </a:extLst>
          </p:cNvPr>
          <p:cNvSpPr txBox="1"/>
          <p:nvPr/>
        </p:nvSpPr>
        <p:spPr>
          <a:xfrm>
            <a:off x="9014813" y="7265364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2A0985-4B6D-4965-A279-7D26FC402B36}"/>
              </a:ext>
            </a:extLst>
          </p:cNvPr>
          <p:cNvSpPr txBox="1"/>
          <p:nvPr/>
        </p:nvSpPr>
        <p:spPr>
          <a:xfrm>
            <a:off x="8263644" y="7542363"/>
            <a:ext cx="78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RT ACOM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92CC49-545E-4937-BDBE-BF05C0E2C07E}"/>
              </a:ext>
            </a:extLst>
          </p:cNvPr>
          <p:cNvSpPr txBox="1"/>
          <p:nvPr/>
        </p:nvSpPr>
        <p:spPr>
          <a:xfrm>
            <a:off x="10180369" y="7980993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Heubner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B0BB84-EFB1-45FC-8572-A6ACFDF1FF0B}"/>
              </a:ext>
            </a:extLst>
          </p:cNvPr>
          <p:cNvSpPr txBox="1"/>
          <p:nvPr/>
        </p:nvSpPr>
        <p:spPr>
          <a:xfrm>
            <a:off x="5786499" y="6756379"/>
            <a:ext cx="8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Heubner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A953809-68E2-4231-9741-639AE2AECAB4}"/>
              </a:ext>
            </a:extLst>
          </p:cNvPr>
          <p:cNvCxnSpPr>
            <a:cxnSpLocks/>
          </p:cNvCxnSpPr>
          <p:nvPr/>
        </p:nvCxnSpPr>
        <p:spPr>
          <a:xfrm>
            <a:off x="8709023" y="6436953"/>
            <a:ext cx="0" cy="3436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51E5D51-8B2E-4916-B8E2-84F840378CD6}"/>
              </a:ext>
            </a:extLst>
          </p:cNvPr>
          <p:cNvSpPr txBox="1"/>
          <p:nvPr/>
        </p:nvSpPr>
        <p:spPr>
          <a:xfrm>
            <a:off x="4586967" y="-1144052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854F2D-3621-492A-9506-B2388C316B16}"/>
              </a:ext>
            </a:extLst>
          </p:cNvPr>
          <p:cNvSpPr txBox="1"/>
          <p:nvPr/>
        </p:nvSpPr>
        <p:spPr>
          <a:xfrm>
            <a:off x="4515175" y="470487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57D343-E13A-42BC-B59A-7D40081F5926}"/>
              </a:ext>
            </a:extLst>
          </p:cNvPr>
          <p:cNvSpPr txBox="1"/>
          <p:nvPr/>
        </p:nvSpPr>
        <p:spPr>
          <a:xfrm>
            <a:off x="-5446864" y="8726580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 A1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18A9DD-4C0F-43BC-B55E-42AA682CF7BD}"/>
              </a:ext>
            </a:extLst>
          </p:cNvPr>
          <p:cNvSpPr txBox="1"/>
          <p:nvPr/>
        </p:nvSpPr>
        <p:spPr>
          <a:xfrm>
            <a:off x="1004062" y="65236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7CDD59-73C2-4C41-8413-5D526ADB784C}"/>
              </a:ext>
            </a:extLst>
          </p:cNvPr>
          <p:cNvSpPr txBox="1"/>
          <p:nvPr/>
        </p:nvSpPr>
        <p:spPr>
          <a:xfrm>
            <a:off x="1838863" y="-1385166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7FD88C-DD62-469D-B0D4-158AB056C6C0}"/>
              </a:ext>
            </a:extLst>
          </p:cNvPr>
          <p:cNvSpPr txBox="1"/>
          <p:nvPr/>
        </p:nvSpPr>
        <p:spPr>
          <a:xfrm>
            <a:off x="2266862" y="-63165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lobe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AAF3D3-B0E7-4501-9FCC-4A94A44CBCD7}"/>
              </a:ext>
            </a:extLst>
          </p:cNvPr>
          <p:cNvSpPr txBox="1"/>
          <p:nvPr/>
        </p:nvSpPr>
        <p:spPr>
          <a:xfrm>
            <a:off x="2283190" y="1167159"/>
            <a:ext cx="77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</a:t>
            </a:r>
          </a:p>
          <a:p>
            <a:r>
              <a:rPr lang="en-US" dirty="0"/>
              <a:t>lobe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67E5C7-AF70-4F96-B9C3-72661E2C254A}"/>
              </a:ext>
            </a:extLst>
          </p:cNvPr>
          <p:cNvSpPr txBox="1"/>
          <p:nvPr/>
        </p:nvSpPr>
        <p:spPr>
          <a:xfrm>
            <a:off x="2210571" y="-48671"/>
            <a:ext cx="751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LT ACOM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C4EA2A-A342-4346-BE39-556159F42657}"/>
              </a:ext>
            </a:extLst>
          </p:cNvPr>
          <p:cNvSpPr txBox="1"/>
          <p:nvPr/>
        </p:nvSpPr>
        <p:spPr>
          <a:xfrm>
            <a:off x="4339806" y="1837992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Heubner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AD9CFA-F208-41D9-BE78-9F6C625B16CF}"/>
              </a:ext>
            </a:extLst>
          </p:cNvPr>
          <p:cNvSpPr txBox="1"/>
          <p:nvPr/>
        </p:nvSpPr>
        <p:spPr>
          <a:xfrm>
            <a:off x="314564" y="1527412"/>
            <a:ext cx="8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Heubner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225B7DE-0AC9-4F42-BAD7-3F2B48F795B1}"/>
              </a:ext>
            </a:extLst>
          </p:cNvPr>
          <p:cNvSpPr txBox="1"/>
          <p:nvPr/>
        </p:nvSpPr>
        <p:spPr>
          <a:xfrm>
            <a:off x="636605" y="-1274014"/>
            <a:ext cx="1049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rupture point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67AEFA2-E724-4C35-A4A5-D792AD04F067}"/>
              </a:ext>
            </a:extLst>
          </p:cNvPr>
          <p:cNvCxnSpPr>
            <a:cxnSpLocks/>
          </p:cNvCxnSpPr>
          <p:nvPr/>
        </p:nvCxnSpPr>
        <p:spPr>
          <a:xfrm>
            <a:off x="1631179" y="-1031348"/>
            <a:ext cx="351883" cy="2954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68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09E38-C05B-4185-90CA-274D5B0C4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E5CF6-B5DD-404C-9204-EF54B3845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919C3-3834-4BE6-8DBF-718096FB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430270"/>
            <a:ext cx="6462320" cy="5997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72C924-1A7B-4AC5-A220-839BF4C01541}"/>
              </a:ext>
            </a:extLst>
          </p:cNvPr>
          <p:cNvSpPr txBox="1"/>
          <p:nvPr/>
        </p:nvSpPr>
        <p:spPr>
          <a:xfrm>
            <a:off x="6467169" y="1456292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DC275-A4F1-4CA1-8A5A-3B6E2B77326D}"/>
              </a:ext>
            </a:extLst>
          </p:cNvPr>
          <p:cNvSpPr txBox="1"/>
          <p:nvPr/>
        </p:nvSpPr>
        <p:spPr>
          <a:xfrm>
            <a:off x="8356480" y="3543216"/>
            <a:ext cx="7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 A1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893D4-5C21-4314-BB3B-42018EE04FA9}"/>
              </a:ext>
            </a:extLst>
          </p:cNvPr>
          <p:cNvSpPr txBox="1"/>
          <p:nvPr/>
        </p:nvSpPr>
        <p:spPr>
          <a:xfrm>
            <a:off x="5029510" y="5807631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 A1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6421CA-11E8-4A13-B1D3-14EF61DD414D}"/>
              </a:ext>
            </a:extLst>
          </p:cNvPr>
          <p:cNvSpPr txBox="1"/>
          <p:nvPr/>
        </p:nvSpPr>
        <p:spPr>
          <a:xfrm>
            <a:off x="5348892" y="5129210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9275BA-0049-4B97-9BDF-D39F0C31C147}"/>
              </a:ext>
            </a:extLst>
          </p:cNvPr>
          <p:cNvSpPr txBox="1"/>
          <p:nvPr/>
        </p:nvSpPr>
        <p:spPr>
          <a:xfrm>
            <a:off x="4765122" y="2620912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 A2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2B2FA-810A-462A-A742-E18F6A623AC7}"/>
              </a:ext>
            </a:extLst>
          </p:cNvPr>
          <p:cNvSpPr txBox="1"/>
          <p:nvPr/>
        </p:nvSpPr>
        <p:spPr>
          <a:xfrm>
            <a:off x="6210368" y="324433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lobe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66D5B-CE82-4189-B732-759472C1A359}"/>
              </a:ext>
            </a:extLst>
          </p:cNvPr>
          <p:cNvSpPr txBox="1"/>
          <p:nvPr/>
        </p:nvSpPr>
        <p:spPr>
          <a:xfrm>
            <a:off x="6676585" y="4572149"/>
            <a:ext cx="77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</a:t>
            </a:r>
          </a:p>
          <a:p>
            <a:r>
              <a:rPr lang="en-US" dirty="0"/>
              <a:t>lobe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4733A-E3D9-4030-A753-1125A086E674}"/>
              </a:ext>
            </a:extLst>
          </p:cNvPr>
          <p:cNvSpPr txBox="1"/>
          <p:nvPr/>
        </p:nvSpPr>
        <p:spPr>
          <a:xfrm>
            <a:off x="6159421" y="2396480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DC75EE-2F81-4673-8901-39FAD6B13DDD}"/>
              </a:ext>
            </a:extLst>
          </p:cNvPr>
          <p:cNvSpPr txBox="1"/>
          <p:nvPr/>
        </p:nvSpPr>
        <p:spPr>
          <a:xfrm>
            <a:off x="4898672" y="3665880"/>
            <a:ext cx="9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fenestration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4C9270-793B-44A1-9413-21D36B75CF36}"/>
              </a:ext>
            </a:extLst>
          </p:cNvPr>
          <p:cNvSpPr txBox="1"/>
          <p:nvPr/>
        </p:nvSpPr>
        <p:spPr>
          <a:xfrm>
            <a:off x="6528246" y="4124078"/>
            <a:ext cx="751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LT ACOM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B313F-6F52-4ACF-99CD-D120CBE614A0}"/>
              </a:ext>
            </a:extLst>
          </p:cNvPr>
          <p:cNvSpPr txBox="1"/>
          <p:nvPr/>
        </p:nvSpPr>
        <p:spPr>
          <a:xfrm>
            <a:off x="7647038" y="2851744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Heubner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DF290B-AEFE-47BF-BD37-98ADC8073DE9}"/>
              </a:ext>
            </a:extLst>
          </p:cNvPr>
          <p:cNvSpPr txBox="1"/>
          <p:nvPr/>
        </p:nvSpPr>
        <p:spPr>
          <a:xfrm>
            <a:off x="4207468" y="4941481"/>
            <a:ext cx="8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Heubner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4A6FE-C6B1-44F9-B1D2-36BC0E800CFD}"/>
              </a:ext>
            </a:extLst>
          </p:cNvPr>
          <p:cNvSpPr txBox="1"/>
          <p:nvPr/>
        </p:nvSpPr>
        <p:spPr>
          <a:xfrm>
            <a:off x="6132800" y="3027095"/>
            <a:ext cx="1049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rupture point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9C21B5-5BDD-4410-AAE0-9A4BB18A65A9}"/>
              </a:ext>
            </a:extLst>
          </p:cNvPr>
          <p:cNvCxnSpPr>
            <a:cxnSpLocks/>
          </p:cNvCxnSpPr>
          <p:nvPr/>
        </p:nvCxnSpPr>
        <p:spPr>
          <a:xfrm flipH="1">
            <a:off x="5908253" y="3166014"/>
            <a:ext cx="2511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344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AB2E8DC-EEF9-4DD4-A6BC-0D92E64CDD4A}"/>
              </a:ext>
            </a:extLst>
          </p:cNvPr>
          <p:cNvSpPr/>
          <p:nvPr/>
        </p:nvSpPr>
        <p:spPr>
          <a:xfrm>
            <a:off x="5624031" y="3427098"/>
            <a:ext cx="1507304" cy="2138200"/>
          </a:xfrm>
          <a:custGeom>
            <a:avLst/>
            <a:gdLst>
              <a:gd name="connsiteX0" fmla="*/ 1365334 w 1507304"/>
              <a:gd name="connsiteY0" fmla="*/ 234851 h 2138200"/>
              <a:gd name="connsiteX1" fmla="*/ 1193884 w 1507304"/>
              <a:gd name="connsiteY1" fmla="*/ 57958 h 2138200"/>
              <a:gd name="connsiteX2" fmla="*/ 736684 w 1507304"/>
              <a:gd name="connsiteY2" fmla="*/ 3530 h 2138200"/>
              <a:gd name="connsiteX3" fmla="*/ 331191 w 1507304"/>
              <a:gd name="connsiteY3" fmla="*/ 142323 h 2138200"/>
              <a:gd name="connsiteX4" fmla="*/ 105312 w 1507304"/>
              <a:gd name="connsiteY4" fmla="*/ 87894 h 2138200"/>
              <a:gd name="connsiteX5" fmla="*/ 1898 w 1507304"/>
              <a:gd name="connsiteY5" fmla="*/ 191308 h 2138200"/>
              <a:gd name="connsiteX6" fmla="*/ 186955 w 1507304"/>
              <a:gd name="connsiteY6" fmla="*/ 362758 h 2138200"/>
              <a:gd name="connsiteX7" fmla="*/ 295812 w 1507304"/>
              <a:gd name="connsiteY7" fmla="*/ 455287 h 2138200"/>
              <a:gd name="connsiteX8" fmla="*/ 420998 w 1507304"/>
              <a:gd name="connsiteY8" fmla="*/ 809073 h 2138200"/>
              <a:gd name="connsiteX9" fmla="*/ 377455 w 1507304"/>
              <a:gd name="connsiteY9" fmla="*/ 1029508 h 2138200"/>
              <a:gd name="connsiteX10" fmla="*/ 192398 w 1507304"/>
              <a:gd name="connsiteY10" fmla="*/ 1356080 h 2138200"/>
              <a:gd name="connsiteX11" fmla="*/ 216891 w 1507304"/>
              <a:gd name="connsiteY11" fmla="*/ 1777901 h 2138200"/>
              <a:gd name="connsiteX12" fmla="*/ 467262 w 1507304"/>
              <a:gd name="connsiteY12" fmla="*/ 2036437 h 2138200"/>
              <a:gd name="connsiteX13" fmla="*/ 880920 w 1507304"/>
              <a:gd name="connsiteY13" fmla="*/ 2137130 h 2138200"/>
              <a:gd name="connsiteX14" fmla="*/ 1294577 w 1507304"/>
              <a:gd name="connsiteY14" fmla="*/ 1982008 h 2138200"/>
              <a:gd name="connsiteX15" fmla="*/ 1506848 w 1507304"/>
              <a:gd name="connsiteY15" fmla="*/ 1522087 h 2138200"/>
              <a:gd name="connsiteX16" fmla="*/ 1349005 w 1507304"/>
              <a:gd name="connsiteY16" fmla="*/ 1029508 h 2138200"/>
              <a:gd name="connsiteX17" fmla="*/ 1278248 w 1507304"/>
              <a:gd name="connsiteY17" fmla="*/ 806351 h 2138200"/>
              <a:gd name="connsiteX18" fmla="*/ 1351727 w 1507304"/>
              <a:gd name="connsiteY18" fmla="*/ 561423 h 2138200"/>
              <a:gd name="connsiteX19" fmla="*/ 1378941 w 1507304"/>
              <a:gd name="connsiteY19" fmla="*/ 349151 h 2138200"/>
              <a:gd name="connsiteX20" fmla="*/ 1365334 w 1507304"/>
              <a:gd name="connsiteY20" fmla="*/ 234851 h 21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07304" h="2138200">
                <a:moveTo>
                  <a:pt x="1365334" y="234851"/>
                </a:moveTo>
                <a:cubicBezTo>
                  <a:pt x="1334491" y="186319"/>
                  <a:pt x="1298659" y="96511"/>
                  <a:pt x="1193884" y="57958"/>
                </a:cubicBezTo>
                <a:cubicBezTo>
                  <a:pt x="1089109" y="19405"/>
                  <a:pt x="880466" y="-10531"/>
                  <a:pt x="736684" y="3530"/>
                </a:cubicBezTo>
                <a:cubicBezTo>
                  <a:pt x="592902" y="17591"/>
                  <a:pt x="436420" y="128262"/>
                  <a:pt x="331191" y="142323"/>
                </a:cubicBezTo>
                <a:cubicBezTo>
                  <a:pt x="225962" y="156384"/>
                  <a:pt x="160194" y="79730"/>
                  <a:pt x="105312" y="87894"/>
                </a:cubicBezTo>
                <a:cubicBezTo>
                  <a:pt x="50430" y="96058"/>
                  <a:pt x="-11709" y="145497"/>
                  <a:pt x="1898" y="191308"/>
                </a:cubicBezTo>
                <a:cubicBezTo>
                  <a:pt x="15505" y="237119"/>
                  <a:pt x="137969" y="318761"/>
                  <a:pt x="186955" y="362758"/>
                </a:cubicBezTo>
                <a:cubicBezTo>
                  <a:pt x="235941" y="406755"/>
                  <a:pt x="256805" y="380901"/>
                  <a:pt x="295812" y="455287"/>
                </a:cubicBezTo>
                <a:cubicBezTo>
                  <a:pt x="334819" y="529673"/>
                  <a:pt x="407391" y="713370"/>
                  <a:pt x="420998" y="809073"/>
                </a:cubicBezTo>
                <a:cubicBezTo>
                  <a:pt x="434605" y="904777"/>
                  <a:pt x="415555" y="938340"/>
                  <a:pt x="377455" y="1029508"/>
                </a:cubicBezTo>
                <a:cubicBezTo>
                  <a:pt x="339355" y="1120676"/>
                  <a:pt x="219159" y="1231348"/>
                  <a:pt x="192398" y="1356080"/>
                </a:cubicBezTo>
                <a:cubicBezTo>
                  <a:pt x="165637" y="1480812"/>
                  <a:pt x="171080" y="1664508"/>
                  <a:pt x="216891" y="1777901"/>
                </a:cubicBezTo>
                <a:cubicBezTo>
                  <a:pt x="262702" y="1891294"/>
                  <a:pt x="356590" y="1976566"/>
                  <a:pt x="467262" y="2036437"/>
                </a:cubicBezTo>
                <a:cubicBezTo>
                  <a:pt x="577933" y="2096309"/>
                  <a:pt x="743034" y="2146202"/>
                  <a:pt x="880920" y="2137130"/>
                </a:cubicBezTo>
                <a:cubicBezTo>
                  <a:pt x="1018806" y="2128059"/>
                  <a:pt x="1190256" y="2084515"/>
                  <a:pt x="1294577" y="1982008"/>
                </a:cubicBezTo>
                <a:cubicBezTo>
                  <a:pt x="1398898" y="1879501"/>
                  <a:pt x="1497777" y="1680837"/>
                  <a:pt x="1506848" y="1522087"/>
                </a:cubicBezTo>
                <a:cubicBezTo>
                  <a:pt x="1515919" y="1363337"/>
                  <a:pt x="1387105" y="1148797"/>
                  <a:pt x="1349005" y="1029508"/>
                </a:cubicBezTo>
                <a:cubicBezTo>
                  <a:pt x="1310905" y="910219"/>
                  <a:pt x="1277794" y="884365"/>
                  <a:pt x="1278248" y="806351"/>
                </a:cubicBezTo>
                <a:cubicBezTo>
                  <a:pt x="1278702" y="728337"/>
                  <a:pt x="1334945" y="637623"/>
                  <a:pt x="1351727" y="561423"/>
                </a:cubicBezTo>
                <a:cubicBezTo>
                  <a:pt x="1368509" y="485223"/>
                  <a:pt x="1378034" y="404033"/>
                  <a:pt x="1378941" y="349151"/>
                </a:cubicBezTo>
                <a:cubicBezTo>
                  <a:pt x="1379848" y="294269"/>
                  <a:pt x="1396177" y="283383"/>
                  <a:pt x="1365334" y="234851"/>
                </a:cubicBezTo>
                <a:close/>
              </a:path>
            </a:pathLst>
          </a:cu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571A6C4-9592-47AE-A48B-6FE1D94DBAE1}"/>
              </a:ext>
            </a:extLst>
          </p:cNvPr>
          <p:cNvSpPr/>
          <p:nvPr/>
        </p:nvSpPr>
        <p:spPr>
          <a:xfrm>
            <a:off x="5257658" y="1688305"/>
            <a:ext cx="637824" cy="2599508"/>
          </a:xfrm>
          <a:custGeom>
            <a:avLst/>
            <a:gdLst>
              <a:gd name="connsiteX0" fmla="*/ 611699 w 637824"/>
              <a:gd name="connsiteY0" fmla="*/ 2599508 h 2599508"/>
              <a:gd name="connsiteX1" fmla="*/ 63059 w 637824"/>
              <a:gd name="connsiteY1" fmla="*/ 1972491 h 2599508"/>
              <a:gd name="connsiteX2" fmla="*/ 76121 w 637824"/>
              <a:gd name="connsiteY2" fmla="*/ 1293222 h 2599508"/>
              <a:gd name="connsiteX3" fmla="*/ 637824 w 637824"/>
              <a:gd name="connsiteY3" fmla="*/ 0 h 259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824" h="2599508">
                <a:moveTo>
                  <a:pt x="611699" y="2599508"/>
                </a:moveTo>
                <a:cubicBezTo>
                  <a:pt x="382010" y="2394856"/>
                  <a:pt x="152322" y="2190205"/>
                  <a:pt x="63059" y="1972491"/>
                </a:cubicBezTo>
                <a:cubicBezTo>
                  <a:pt x="-26204" y="1754777"/>
                  <a:pt x="-19673" y="1621970"/>
                  <a:pt x="76121" y="1293222"/>
                </a:cubicBezTo>
                <a:cubicBezTo>
                  <a:pt x="171915" y="964473"/>
                  <a:pt x="404869" y="482236"/>
                  <a:pt x="637824" y="0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339296-567B-4777-AB20-374F54969204}"/>
              </a:ext>
            </a:extLst>
          </p:cNvPr>
          <p:cNvSpPr/>
          <p:nvPr/>
        </p:nvSpPr>
        <p:spPr>
          <a:xfrm>
            <a:off x="6809882" y="1583802"/>
            <a:ext cx="604804" cy="2481943"/>
          </a:xfrm>
          <a:custGeom>
            <a:avLst/>
            <a:gdLst>
              <a:gd name="connsiteX0" fmla="*/ 261257 w 604804"/>
              <a:gd name="connsiteY0" fmla="*/ 2481943 h 2481943"/>
              <a:gd name="connsiteX1" fmla="*/ 496389 w 604804"/>
              <a:gd name="connsiteY1" fmla="*/ 2050868 h 2481943"/>
              <a:gd name="connsiteX2" fmla="*/ 574766 w 604804"/>
              <a:gd name="connsiteY2" fmla="*/ 1162594 h 2481943"/>
              <a:gd name="connsiteX3" fmla="*/ 0 w 604804"/>
              <a:gd name="connsiteY3" fmla="*/ 0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04" h="2481943">
                <a:moveTo>
                  <a:pt x="261257" y="2481943"/>
                </a:moveTo>
                <a:cubicBezTo>
                  <a:pt x="352697" y="2376351"/>
                  <a:pt x="444138" y="2270759"/>
                  <a:pt x="496389" y="2050868"/>
                </a:cubicBezTo>
                <a:cubicBezTo>
                  <a:pt x="548641" y="1830976"/>
                  <a:pt x="657497" y="1504405"/>
                  <a:pt x="574766" y="1162594"/>
                </a:cubicBezTo>
                <a:cubicBezTo>
                  <a:pt x="492035" y="820783"/>
                  <a:pt x="246017" y="410391"/>
                  <a:pt x="0" y="0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C4630D-FF64-46D0-B7AC-81A78C50D200}"/>
              </a:ext>
            </a:extLst>
          </p:cNvPr>
          <p:cNvSpPr/>
          <p:nvPr/>
        </p:nvSpPr>
        <p:spPr>
          <a:xfrm>
            <a:off x="4460816" y="4236702"/>
            <a:ext cx="1345475" cy="470263"/>
          </a:xfrm>
          <a:custGeom>
            <a:avLst/>
            <a:gdLst>
              <a:gd name="connsiteX0" fmla="*/ 1345475 w 1345475"/>
              <a:gd name="connsiteY0" fmla="*/ 0 h 470263"/>
              <a:gd name="connsiteX1" fmla="*/ 1058092 w 1345475"/>
              <a:gd name="connsiteY1" fmla="*/ 378823 h 470263"/>
              <a:gd name="connsiteX2" fmla="*/ 0 w 1345475"/>
              <a:gd name="connsiteY2" fmla="*/ 470263 h 4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475" h="470263">
                <a:moveTo>
                  <a:pt x="1345475" y="0"/>
                </a:moveTo>
                <a:cubicBezTo>
                  <a:pt x="1313906" y="150223"/>
                  <a:pt x="1282338" y="300446"/>
                  <a:pt x="1058092" y="378823"/>
                </a:cubicBezTo>
                <a:cubicBezTo>
                  <a:pt x="833846" y="457200"/>
                  <a:pt x="416923" y="463731"/>
                  <a:pt x="0" y="470263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5F4D79-B5E1-4846-8756-2B548A7FEC1C}"/>
              </a:ext>
            </a:extLst>
          </p:cNvPr>
          <p:cNvSpPr/>
          <p:nvPr/>
        </p:nvSpPr>
        <p:spPr>
          <a:xfrm>
            <a:off x="5259060" y="1690688"/>
            <a:ext cx="637824" cy="2599508"/>
          </a:xfrm>
          <a:custGeom>
            <a:avLst/>
            <a:gdLst>
              <a:gd name="connsiteX0" fmla="*/ 611699 w 637824"/>
              <a:gd name="connsiteY0" fmla="*/ 2599508 h 2599508"/>
              <a:gd name="connsiteX1" fmla="*/ 63059 w 637824"/>
              <a:gd name="connsiteY1" fmla="*/ 1972491 h 2599508"/>
              <a:gd name="connsiteX2" fmla="*/ 76121 w 637824"/>
              <a:gd name="connsiteY2" fmla="*/ 1293222 h 2599508"/>
              <a:gd name="connsiteX3" fmla="*/ 637824 w 637824"/>
              <a:gd name="connsiteY3" fmla="*/ 0 h 259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824" h="2599508">
                <a:moveTo>
                  <a:pt x="611699" y="2599508"/>
                </a:moveTo>
                <a:cubicBezTo>
                  <a:pt x="382010" y="2394856"/>
                  <a:pt x="152322" y="2190205"/>
                  <a:pt x="63059" y="1972491"/>
                </a:cubicBezTo>
                <a:cubicBezTo>
                  <a:pt x="-26204" y="1754777"/>
                  <a:pt x="-19673" y="1621970"/>
                  <a:pt x="76121" y="1293222"/>
                </a:cubicBezTo>
                <a:cubicBezTo>
                  <a:pt x="171915" y="964473"/>
                  <a:pt x="404869" y="482236"/>
                  <a:pt x="637824" y="0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45F647-EEA8-4681-8285-61D70A8EFA43}"/>
              </a:ext>
            </a:extLst>
          </p:cNvPr>
          <p:cNvSpPr/>
          <p:nvPr/>
        </p:nvSpPr>
        <p:spPr>
          <a:xfrm>
            <a:off x="6811284" y="1586185"/>
            <a:ext cx="604804" cy="2481943"/>
          </a:xfrm>
          <a:custGeom>
            <a:avLst/>
            <a:gdLst>
              <a:gd name="connsiteX0" fmla="*/ 261257 w 604804"/>
              <a:gd name="connsiteY0" fmla="*/ 2481943 h 2481943"/>
              <a:gd name="connsiteX1" fmla="*/ 496389 w 604804"/>
              <a:gd name="connsiteY1" fmla="*/ 2050868 h 2481943"/>
              <a:gd name="connsiteX2" fmla="*/ 574766 w 604804"/>
              <a:gd name="connsiteY2" fmla="*/ 1162594 h 2481943"/>
              <a:gd name="connsiteX3" fmla="*/ 0 w 604804"/>
              <a:gd name="connsiteY3" fmla="*/ 0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04" h="2481943">
                <a:moveTo>
                  <a:pt x="261257" y="2481943"/>
                </a:moveTo>
                <a:cubicBezTo>
                  <a:pt x="352697" y="2376351"/>
                  <a:pt x="444138" y="2270759"/>
                  <a:pt x="496389" y="2050868"/>
                </a:cubicBezTo>
                <a:cubicBezTo>
                  <a:pt x="548641" y="1830976"/>
                  <a:pt x="657497" y="1504405"/>
                  <a:pt x="574766" y="1162594"/>
                </a:cubicBezTo>
                <a:cubicBezTo>
                  <a:pt x="492035" y="820783"/>
                  <a:pt x="246017" y="410391"/>
                  <a:pt x="0" y="0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FCE200-9CF4-4E16-9918-D905A555F53F}"/>
              </a:ext>
            </a:extLst>
          </p:cNvPr>
          <p:cNvSpPr/>
          <p:nvPr/>
        </p:nvSpPr>
        <p:spPr>
          <a:xfrm>
            <a:off x="6822542" y="3918923"/>
            <a:ext cx="1492369" cy="1049470"/>
          </a:xfrm>
          <a:custGeom>
            <a:avLst/>
            <a:gdLst>
              <a:gd name="connsiteX0" fmla="*/ 468074 w 1481215"/>
              <a:gd name="connsiteY0" fmla="*/ 177232 h 982779"/>
              <a:gd name="connsiteX1" fmla="*/ 576931 w 1481215"/>
              <a:gd name="connsiteY1" fmla="*/ 302417 h 982779"/>
              <a:gd name="connsiteX2" fmla="*/ 1085838 w 1481215"/>
              <a:gd name="connsiteY2" fmla="*/ 539182 h 982779"/>
              <a:gd name="connsiteX3" fmla="*/ 1466838 w 1481215"/>
              <a:gd name="connsiteY3" fmla="*/ 642596 h 982779"/>
              <a:gd name="connsiteX4" fmla="*/ 1355260 w 1481215"/>
              <a:gd name="connsiteY4" fmla="*/ 974610 h 982779"/>
              <a:gd name="connsiteX5" fmla="*/ 927996 w 1481215"/>
              <a:gd name="connsiteY5" fmla="*/ 860310 h 982779"/>
              <a:gd name="connsiteX6" fmla="*/ 519781 w 1481215"/>
              <a:gd name="connsiteY6" fmla="*/ 628989 h 982779"/>
              <a:gd name="connsiteX7" fmla="*/ 76188 w 1481215"/>
              <a:gd name="connsiteY7" fmla="*/ 599053 h 982779"/>
              <a:gd name="connsiteX8" fmla="*/ 2710 w 1481215"/>
              <a:gd name="connsiteY8" fmla="*/ 492917 h 982779"/>
              <a:gd name="connsiteX9" fmla="*/ 27203 w 1481215"/>
              <a:gd name="connsiteY9" fmla="*/ 207167 h 982779"/>
              <a:gd name="connsiteX10" fmla="*/ 133338 w 1481215"/>
              <a:gd name="connsiteY10" fmla="*/ 41160 h 982779"/>
              <a:gd name="connsiteX11" fmla="*/ 280296 w 1481215"/>
              <a:gd name="connsiteY11" fmla="*/ 339 h 982779"/>
              <a:gd name="connsiteX12" fmla="*/ 432696 w 1481215"/>
              <a:gd name="connsiteY12" fmla="*/ 54767 h 982779"/>
              <a:gd name="connsiteX13" fmla="*/ 468074 w 1481215"/>
              <a:gd name="connsiteY13" fmla="*/ 177232 h 982779"/>
              <a:gd name="connsiteX0" fmla="*/ 468074 w 1481215"/>
              <a:gd name="connsiteY0" fmla="*/ 177232 h 982379"/>
              <a:gd name="connsiteX1" fmla="*/ 576931 w 1481215"/>
              <a:gd name="connsiteY1" fmla="*/ 302417 h 982379"/>
              <a:gd name="connsiteX2" fmla="*/ 1085838 w 1481215"/>
              <a:gd name="connsiteY2" fmla="*/ 539182 h 982379"/>
              <a:gd name="connsiteX3" fmla="*/ 1466838 w 1481215"/>
              <a:gd name="connsiteY3" fmla="*/ 642596 h 982379"/>
              <a:gd name="connsiteX4" fmla="*/ 1355260 w 1481215"/>
              <a:gd name="connsiteY4" fmla="*/ 974610 h 982379"/>
              <a:gd name="connsiteX5" fmla="*/ 927996 w 1481215"/>
              <a:gd name="connsiteY5" fmla="*/ 860310 h 982379"/>
              <a:gd name="connsiteX6" fmla="*/ 511617 w 1481215"/>
              <a:gd name="connsiteY6" fmla="*/ 669810 h 982379"/>
              <a:gd name="connsiteX7" fmla="*/ 76188 w 1481215"/>
              <a:gd name="connsiteY7" fmla="*/ 599053 h 982379"/>
              <a:gd name="connsiteX8" fmla="*/ 2710 w 1481215"/>
              <a:gd name="connsiteY8" fmla="*/ 492917 h 982379"/>
              <a:gd name="connsiteX9" fmla="*/ 27203 w 1481215"/>
              <a:gd name="connsiteY9" fmla="*/ 207167 h 982379"/>
              <a:gd name="connsiteX10" fmla="*/ 133338 w 1481215"/>
              <a:gd name="connsiteY10" fmla="*/ 41160 h 982379"/>
              <a:gd name="connsiteX11" fmla="*/ 280296 w 1481215"/>
              <a:gd name="connsiteY11" fmla="*/ 339 h 982379"/>
              <a:gd name="connsiteX12" fmla="*/ 432696 w 1481215"/>
              <a:gd name="connsiteY12" fmla="*/ 54767 h 982379"/>
              <a:gd name="connsiteX13" fmla="*/ 468074 w 1481215"/>
              <a:gd name="connsiteY13" fmla="*/ 177232 h 982379"/>
              <a:gd name="connsiteX0" fmla="*/ 468074 w 1481032"/>
              <a:gd name="connsiteY0" fmla="*/ 177232 h 982379"/>
              <a:gd name="connsiteX1" fmla="*/ 576931 w 1481032"/>
              <a:gd name="connsiteY1" fmla="*/ 302417 h 982379"/>
              <a:gd name="connsiteX2" fmla="*/ 1088560 w 1481032"/>
              <a:gd name="connsiteY2" fmla="*/ 531018 h 982379"/>
              <a:gd name="connsiteX3" fmla="*/ 1466838 w 1481032"/>
              <a:gd name="connsiteY3" fmla="*/ 642596 h 982379"/>
              <a:gd name="connsiteX4" fmla="*/ 1355260 w 1481032"/>
              <a:gd name="connsiteY4" fmla="*/ 974610 h 982379"/>
              <a:gd name="connsiteX5" fmla="*/ 927996 w 1481032"/>
              <a:gd name="connsiteY5" fmla="*/ 860310 h 982379"/>
              <a:gd name="connsiteX6" fmla="*/ 511617 w 1481032"/>
              <a:gd name="connsiteY6" fmla="*/ 669810 h 982379"/>
              <a:gd name="connsiteX7" fmla="*/ 76188 w 1481032"/>
              <a:gd name="connsiteY7" fmla="*/ 599053 h 982379"/>
              <a:gd name="connsiteX8" fmla="*/ 2710 w 1481032"/>
              <a:gd name="connsiteY8" fmla="*/ 492917 h 982379"/>
              <a:gd name="connsiteX9" fmla="*/ 27203 w 1481032"/>
              <a:gd name="connsiteY9" fmla="*/ 207167 h 982379"/>
              <a:gd name="connsiteX10" fmla="*/ 133338 w 1481032"/>
              <a:gd name="connsiteY10" fmla="*/ 41160 h 982379"/>
              <a:gd name="connsiteX11" fmla="*/ 280296 w 1481032"/>
              <a:gd name="connsiteY11" fmla="*/ 339 h 982379"/>
              <a:gd name="connsiteX12" fmla="*/ 432696 w 1481032"/>
              <a:gd name="connsiteY12" fmla="*/ 54767 h 982379"/>
              <a:gd name="connsiteX13" fmla="*/ 468074 w 1481032"/>
              <a:gd name="connsiteY13" fmla="*/ 177232 h 982379"/>
              <a:gd name="connsiteX0" fmla="*/ 468074 w 1481032"/>
              <a:gd name="connsiteY0" fmla="*/ 243472 h 1048619"/>
              <a:gd name="connsiteX1" fmla="*/ 576931 w 1481032"/>
              <a:gd name="connsiteY1" fmla="*/ 368657 h 1048619"/>
              <a:gd name="connsiteX2" fmla="*/ 1088560 w 1481032"/>
              <a:gd name="connsiteY2" fmla="*/ 597258 h 1048619"/>
              <a:gd name="connsiteX3" fmla="*/ 1466838 w 1481032"/>
              <a:gd name="connsiteY3" fmla="*/ 708836 h 1048619"/>
              <a:gd name="connsiteX4" fmla="*/ 1355260 w 1481032"/>
              <a:gd name="connsiteY4" fmla="*/ 1040850 h 1048619"/>
              <a:gd name="connsiteX5" fmla="*/ 927996 w 1481032"/>
              <a:gd name="connsiteY5" fmla="*/ 926550 h 1048619"/>
              <a:gd name="connsiteX6" fmla="*/ 511617 w 1481032"/>
              <a:gd name="connsiteY6" fmla="*/ 736050 h 1048619"/>
              <a:gd name="connsiteX7" fmla="*/ 76188 w 1481032"/>
              <a:gd name="connsiteY7" fmla="*/ 665293 h 1048619"/>
              <a:gd name="connsiteX8" fmla="*/ 2710 w 1481032"/>
              <a:gd name="connsiteY8" fmla="*/ 559157 h 1048619"/>
              <a:gd name="connsiteX9" fmla="*/ 27203 w 1481032"/>
              <a:gd name="connsiteY9" fmla="*/ 273407 h 1048619"/>
              <a:gd name="connsiteX10" fmla="*/ 133338 w 1481032"/>
              <a:gd name="connsiteY10" fmla="*/ 107400 h 1048619"/>
              <a:gd name="connsiteX11" fmla="*/ 280296 w 1481032"/>
              <a:gd name="connsiteY11" fmla="*/ 66579 h 1048619"/>
              <a:gd name="connsiteX12" fmla="*/ 457189 w 1481032"/>
              <a:gd name="connsiteY12" fmla="*/ 6707 h 1048619"/>
              <a:gd name="connsiteX13" fmla="*/ 468074 w 1481032"/>
              <a:gd name="connsiteY13" fmla="*/ 243472 h 1048619"/>
              <a:gd name="connsiteX0" fmla="*/ 468074 w 1481032"/>
              <a:gd name="connsiteY0" fmla="*/ 245261 h 1050408"/>
              <a:gd name="connsiteX1" fmla="*/ 576931 w 1481032"/>
              <a:gd name="connsiteY1" fmla="*/ 370446 h 1050408"/>
              <a:gd name="connsiteX2" fmla="*/ 1088560 w 1481032"/>
              <a:gd name="connsiteY2" fmla="*/ 599047 h 1050408"/>
              <a:gd name="connsiteX3" fmla="*/ 1466838 w 1481032"/>
              <a:gd name="connsiteY3" fmla="*/ 710625 h 1050408"/>
              <a:gd name="connsiteX4" fmla="*/ 1355260 w 1481032"/>
              <a:gd name="connsiteY4" fmla="*/ 1042639 h 1050408"/>
              <a:gd name="connsiteX5" fmla="*/ 927996 w 1481032"/>
              <a:gd name="connsiteY5" fmla="*/ 928339 h 1050408"/>
              <a:gd name="connsiteX6" fmla="*/ 511617 w 1481032"/>
              <a:gd name="connsiteY6" fmla="*/ 737839 h 1050408"/>
              <a:gd name="connsiteX7" fmla="*/ 76188 w 1481032"/>
              <a:gd name="connsiteY7" fmla="*/ 667082 h 1050408"/>
              <a:gd name="connsiteX8" fmla="*/ 2710 w 1481032"/>
              <a:gd name="connsiteY8" fmla="*/ 560946 h 1050408"/>
              <a:gd name="connsiteX9" fmla="*/ 27203 w 1481032"/>
              <a:gd name="connsiteY9" fmla="*/ 275196 h 1050408"/>
              <a:gd name="connsiteX10" fmla="*/ 133338 w 1481032"/>
              <a:gd name="connsiteY10" fmla="*/ 109189 h 1050408"/>
              <a:gd name="connsiteX11" fmla="*/ 280296 w 1481032"/>
              <a:gd name="connsiteY11" fmla="*/ 68368 h 1050408"/>
              <a:gd name="connsiteX12" fmla="*/ 457189 w 1481032"/>
              <a:gd name="connsiteY12" fmla="*/ 8496 h 1050408"/>
              <a:gd name="connsiteX13" fmla="*/ 468074 w 1481032"/>
              <a:gd name="connsiteY13" fmla="*/ 245261 h 1050408"/>
              <a:gd name="connsiteX0" fmla="*/ 484402 w 1481032"/>
              <a:gd name="connsiteY0" fmla="*/ 245479 h 1047905"/>
              <a:gd name="connsiteX1" fmla="*/ 576931 w 1481032"/>
              <a:gd name="connsiteY1" fmla="*/ 367943 h 1047905"/>
              <a:gd name="connsiteX2" fmla="*/ 1088560 w 1481032"/>
              <a:gd name="connsiteY2" fmla="*/ 596544 h 1047905"/>
              <a:gd name="connsiteX3" fmla="*/ 1466838 w 1481032"/>
              <a:gd name="connsiteY3" fmla="*/ 708122 h 1047905"/>
              <a:gd name="connsiteX4" fmla="*/ 1355260 w 1481032"/>
              <a:gd name="connsiteY4" fmla="*/ 1040136 h 1047905"/>
              <a:gd name="connsiteX5" fmla="*/ 927996 w 1481032"/>
              <a:gd name="connsiteY5" fmla="*/ 925836 h 1047905"/>
              <a:gd name="connsiteX6" fmla="*/ 511617 w 1481032"/>
              <a:gd name="connsiteY6" fmla="*/ 735336 h 1047905"/>
              <a:gd name="connsiteX7" fmla="*/ 76188 w 1481032"/>
              <a:gd name="connsiteY7" fmla="*/ 664579 h 1047905"/>
              <a:gd name="connsiteX8" fmla="*/ 2710 w 1481032"/>
              <a:gd name="connsiteY8" fmla="*/ 558443 h 1047905"/>
              <a:gd name="connsiteX9" fmla="*/ 27203 w 1481032"/>
              <a:gd name="connsiteY9" fmla="*/ 272693 h 1047905"/>
              <a:gd name="connsiteX10" fmla="*/ 133338 w 1481032"/>
              <a:gd name="connsiteY10" fmla="*/ 106686 h 1047905"/>
              <a:gd name="connsiteX11" fmla="*/ 280296 w 1481032"/>
              <a:gd name="connsiteY11" fmla="*/ 65865 h 1047905"/>
              <a:gd name="connsiteX12" fmla="*/ 457189 w 1481032"/>
              <a:gd name="connsiteY12" fmla="*/ 5993 h 1047905"/>
              <a:gd name="connsiteX13" fmla="*/ 484402 w 1481032"/>
              <a:gd name="connsiteY13" fmla="*/ 245479 h 1047905"/>
              <a:gd name="connsiteX0" fmla="*/ 484402 w 1481032"/>
              <a:gd name="connsiteY0" fmla="*/ 245479 h 1047905"/>
              <a:gd name="connsiteX1" fmla="*/ 609588 w 1481032"/>
              <a:gd name="connsiteY1" fmla="*/ 384272 h 1047905"/>
              <a:gd name="connsiteX2" fmla="*/ 1088560 w 1481032"/>
              <a:gd name="connsiteY2" fmla="*/ 596544 h 1047905"/>
              <a:gd name="connsiteX3" fmla="*/ 1466838 w 1481032"/>
              <a:gd name="connsiteY3" fmla="*/ 708122 h 1047905"/>
              <a:gd name="connsiteX4" fmla="*/ 1355260 w 1481032"/>
              <a:gd name="connsiteY4" fmla="*/ 1040136 h 1047905"/>
              <a:gd name="connsiteX5" fmla="*/ 927996 w 1481032"/>
              <a:gd name="connsiteY5" fmla="*/ 925836 h 1047905"/>
              <a:gd name="connsiteX6" fmla="*/ 511617 w 1481032"/>
              <a:gd name="connsiteY6" fmla="*/ 735336 h 1047905"/>
              <a:gd name="connsiteX7" fmla="*/ 76188 w 1481032"/>
              <a:gd name="connsiteY7" fmla="*/ 664579 h 1047905"/>
              <a:gd name="connsiteX8" fmla="*/ 2710 w 1481032"/>
              <a:gd name="connsiteY8" fmla="*/ 558443 h 1047905"/>
              <a:gd name="connsiteX9" fmla="*/ 27203 w 1481032"/>
              <a:gd name="connsiteY9" fmla="*/ 272693 h 1047905"/>
              <a:gd name="connsiteX10" fmla="*/ 133338 w 1481032"/>
              <a:gd name="connsiteY10" fmla="*/ 106686 h 1047905"/>
              <a:gd name="connsiteX11" fmla="*/ 280296 w 1481032"/>
              <a:gd name="connsiteY11" fmla="*/ 65865 h 1047905"/>
              <a:gd name="connsiteX12" fmla="*/ 457189 w 1481032"/>
              <a:gd name="connsiteY12" fmla="*/ 5993 h 1047905"/>
              <a:gd name="connsiteX13" fmla="*/ 484402 w 1481032"/>
              <a:gd name="connsiteY13" fmla="*/ 245479 h 1047905"/>
              <a:gd name="connsiteX0" fmla="*/ 484402 w 1481032"/>
              <a:gd name="connsiteY0" fmla="*/ 263501 h 1065927"/>
              <a:gd name="connsiteX1" fmla="*/ 609588 w 1481032"/>
              <a:gd name="connsiteY1" fmla="*/ 402294 h 1065927"/>
              <a:gd name="connsiteX2" fmla="*/ 1088560 w 1481032"/>
              <a:gd name="connsiteY2" fmla="*/ 614566 h 1065927"/>
              <a:gd name="connsiteX3" fmla="*/ 1466838 w 1481032"/>
              <a:gd name="connsiteY3" fmla="*/ 726144 h 1065927"/>
              <a:gd name="connsiteX4" fmla="*/ 1355260 w 1481032"/>
              <a:gd name="connsiteY4" fmla="*/ 1058158 h 1065927"/>
              <a:gd name="connsiteX5" fmla="*/ 927996 w 1481032"/>
              <a:gd name="connsiteY5" fmla="*/ 943858 h 1065927"/>
              <a:gd name="connsiteX6" fmla="*/ 511617 w 1481032"/>
              <a:gd name="connsiteY6" fmla="*/ 753358 h 1065927"/>
              <a:gd name="connsiteX7" fmla="*/ 76188 w 1481032"/>
              <a:gd name="connsiteY7" fmla="*/ 682601 h 1065927"/>
              <a:gd name="connsiteX8" fmla="*/ 2710 w 1481032"/>
              <a:gd name="connsiteY8" fmla="*/ 576465 h 1065927"/>
              <a:gd name="connsiteX9" fmla="*/ 27203 w 1481032"/>
              <a:gd name="connsiteY9" fmla="*/ 290715 h 1065927"/>
              <a:gd name="connsiteX10" fmla="*/ 133338 w 1481032"/>
              <a:gd name="connsiteY10" fmla="*/ 124708 h 1065927"/>
              <a:gd name="connsiteX11" fmla="*/ 280296 w 1481032"/>
              <a:gd name="connsiteY11" fmla="*/ 83887 h 1065927"/>
              <a:gd name="connsiteX12" fmla="*/ 457189 w 1481032"/>
              <a:gd name="connsiteY12" fmla="*/ 24015 h 1065927"/>
              <a:gd name="connsiteX13" fmla="*/ 484402 w 1481032"/>
              <a:gd name="connsiteY13" fmla="*/ 263501 h 1065927"/>
              <a:gd name="connsiteX0" fmla="*/ 484402 w 1481032"/>
              <a:gd name="connsiteY0" fmla="*/ 265893 h 1068319"/>
              <a:gd name="connsiteX1" fmla="*/ 609588 w 1481032"/>
              <a:gd name="connsiteY1" fmla="*/ 404686 h 1068319"/>
              <a:gd name="connsiteX2" fmla="*/ 1088560 w 1481032"/>
              <a:gd name="connsiteY2" fmla="*/ 616958 h 1068319"/>
              <a:gd name="connsiteX3" fmla="*/ 1466838 w 1481032"/>
              <a:gd name="connsiteY3" fmla="*/ 728536 h 1068319"/>
              <a:gd name="connsiteX4" fmla="*/ 1355260 w 1481032"/>
              <a:gd name="connsiteY4" fmla="*/ 1060550 h 1068319"/>
              <a:gd name="connsiteX5" fmla="*/ 927996 w 1481032"/>
              <a:gd name="connsiteY5" fmla="*/ 946250 h 1068319"/>
              <a:gd name="connsiteX6" fmla="*/ 511617 w 1481032"/>
              <a:gd name="connsiteY6" fmla="*/ 755750 h 1068319"/>
              <a:gd name="connsiteX7" fmla="*/ 76188 w 1481032"/>
              <a:gd name="connsiteY7" fmla="*/ 684993 h 1068319"/>
              <a:gd name="connsiteX8" fmla="*/ 2710 w 1481032"/>
              <a:gd name="connsiteY8" fmla="*/ 578857 h 1068319"/>
              <a:gd name="connsiteX9" fmla="*/ 27203 w 1481032"/>
              <a:gd name="connsiteY9" fmla="*/ 293107 h 1068319"/>
              <a:gd name="connsiteX10" fmla="*/ 133338 w 1481032"/>
              <a:gd name="connsiteY10" fmla="*/ 127100 h 1068319"/>
              <a:gd name="connsiteX11" fmla="*/ 280296 w 1481032"/>
              <a:gd name="connsiteY11" fmla="*/ 86279 h 1068319"/>
              <a:gd name="connsiteX12" fmla="*/ 489846 w 1481032"/>
              <a:gd name="connsiteY12" fmla="*/ 23686 h 1068319"/>
              <a:gd name="connsiteX13" fmla="*/ 484402 w 1481032"/>
              <a:gd name="connsiteY13" fmla="*/ 265893 h 1068319"/>
              <a:gd name="connsiteX0" fmla="*/ 484402 w 1481032"/>
              <a:gd name="connsiteY0" fmla="*/ 270702 h 1073128"/>
              <a:gd name="connsiteX1" fmla="*/ 609588 w 1481032"/>
              <a:gd name="connsiteY1" fmla="*/ 409495 h 1073128"/>
              <a:gd name="connsiteX2" fmla="*/ 1088560 w 1481032"/>
              <a:gd name="connsiteY2" fmla="*/ 621767 h 1073128"/>
              <a:gd name="connsiteX3" fmla="*/ 1466838 w 1481032"/>
              <a:gd name="connsiteY3" fmla="*/ 733345 h 1073128"/>
              <a:gd name="connsiteX4" fmla="*/ 1355260 w 1481032"/>
              <a:gd name="connsiteY4" fmla="*/ 1065359 h 1073128"/>
              <a:gd name="connsiteX5" fmla="*/ 927996 w 1481032"/>
              <a:gd name="connsiteY5" fmla="*/ 951059 h 1073128"/>
              <a:gd name="connsiteX6" fmla="*/ 511617 w 1481032"/>
              <a:gd name="connsiteY6" fmla="*/ 760559 h 1073128"/>
              <a:gd name="connsiteX7" fmla="*/ 76188 w 1481032"/>
              <a:gd name="connsiteY7" fmla="*/ 689802 h 1073128"/>
              <a:gd name="connsiteX8" fmla="*/ 2710 w 1481032"/>
              <a:gd name="connsiteY8" fmla="*/ 583666 h 1073128"/>
              <a:gd name="connsiteX9" fmla="*/ 27203 w 1481032"/>
              <a:gd name="connsiteY9" fmla="*/ 297916 h 1073128"/>
              <a:gd name="connsiteX10" fmla="*/ 133338 w 1481032"/>
              <a:gd name="connsiteY10" fmla="*/ 131909 h 1073128"/>
              <a:gd name="connsiteX11" fmla="*/ 280296 w 1481032"/>
              <a:gd name="connsiteY11" fmla="*/ 91088 h 1073128"/>
              <a:gd name="connsiteX12" fmla="*/ 503453 w 1481032"/>
              <a:gd name="connsiteY12" fmla="*/ 23052 h 1073128"/>
              <a:gd name="connsiteX13" fmla="*/ 484402 w 1481032"/>
              <a:gd name="connsiteY13" fmla="*/ 270702 h 1073128"/>
              <a:gd name="connsiteX0" fmla="*/ 484402 w 1481032"/>
              <a:gd name="connsiteY0" fmla="*/ 247044 h 1049470"/>
              <a:gd name="connsiteX1" fmla="*/ 609588 w 1481032"/>
              <a:gd name="connsiteY1" fmla="*/ 385837 h 1049470"/>
              <a:gd name="connsiteX2" fmla="*/ 1088560 w 1481032"/>
              <a:gd name="connsiteY2" fmla="*/ 598109 h 1049470"/>
              <a:gd name="connsiteX3" fmla="*/ 1466838 w 1481032"/>
              <a:gd name="connsiteY3" fmla="*/ 709687 h 1049470"/>
              <a:gd name="connsiteX4" fmla="*/ 1355260 w 1481032"/>
              <a:gd name="connsiteY4" fmla="*/ 1041701 h 1049470"/>
              <a:gd name="connsiteX5" fmla="*/ 927996 w 1481032"/>
              <a:gd name="connsiteY5" fmla="*/ 927401 h 1049470"/>
              <a:gd name="connsiteX6" fmla="*/ 511617 w 1481032"/>
              <a:gd name="connsiteY6" fmla="*/ 736901 h 1049470"/>
              <a:gd name="connsiteX7" fmla="*/ 76188 w 1481032"/>
              <a:gd name="connsiteY7" fmla="*/ 666144 h 1049470"/>
              <a:gd name="connsiteX8" fmla="*/ 2710 w 1481032"/>
              <a:gd name="connsiteY8" fmla="*/ 560008 h 1049470"/>
              <a:gd name="connsiteX9" fmla="*/ 27203 w 1481032"/>
              <a:gd name="connsiteY9" fmla="*/ 274258 h 1049470"/>
              <a:gd name="connsiteX10" fmla="*/ 133338 w 1481032"/>
              <a:gd name="connsiteY10" fmla="*/ 108251 h 1049470"/>
              <a:gd name="connsiteX11" fmla="*/ 280296 w 1481032"/>
              <a:gd name="connsiteY11" fmla="*/ 67430 h 1049470"/>
              <a:gd name="connsiteX12" fmla="*/ 522503 w 1481032"/>
              <a:gd name="connsiteY12" fmla="*/ 26608 h 1049470"/>
              <a:gd name="connsiteX13" fmla="*/ 484402 w 1481032"/>
              <a:gd name="connsiteY13" fmla="*/ 247044 h 1049470"/>
              <a:gd name="connsiteX0" fmla="*/ 484202 w 1480832"/>
              <a:gd name="connsiteY0" fmla="*/ 247044 h 1049470"/>
              <a:gd name="connsiteX1" fmla="*/ 609388 w 1480832"/>
              <a:gd name="connsiteY1" fmla="*/ 385837 h 1049470"/>
              <a:gd name="connsiteX2" fmla="*/ 1088360 w 1480832"/>
              <a:gd name="connsiteY2" fmla="*/ 598109 h 1049470"/>
              <a:gd name="connsiteX3" fmla="*/ 1466638 w 1480832"/>
              <a:gd name="connsiteY3" fmla="*/ 709687 h 1049470"/>
              <a:gd name="connsiteX4" fmla="*/ 1355060 w 1480832"/>
              <a:gd name="connsiteY4" fmla="*/ 1041701 h 1049470"/>
              <a:gd name="connsiteX5" fmla="*/ 927796 w 1480832"/>
              <a:gd name="connsiteY5" fmla="*/ 927401 h 1049470"/>
              <a:gd name="connsiteX6" fmla="*/ 511417 w 1480832"/>
              <a:gd name="connsiteY6" fmla="*/ 736901 h 1049470"/>
              <a:gd name="connsiteX7" fmla="*/ 75988 w 1480832"/>
              <a:gd name="connsiteY7" fmla="*/ 666144 h 1049470"/>
              <a:gd name="connsiteX8" fmla="*/ 2510 w 1480832"/>
              <a:gd name="connsiteY8" fmla="*/ 560008 h 1049470"/>
              <a:gd name="connsiteX9" fmla="*/ 27003 w 1480832"/>
              <a:gd name="connsiteY9" fmla="*/ 274258 h 1049470"/>
              <a:gd name="connsiteX10" fmla="*/ 122253 w 1480832"/>
              <a:gd name="connsiteY10" fmla="*/ 91923 h 1049470"/>
              <a:gd name="connsiteX11" fmla="*/ 280096 w 1480832"/>
              <a:gd name="connsiteY11" fmla="*/ 67430 h 1049470"/>
              <a:gd name="connsiteX12" fmla="*/ 522303 w 1480832"/>
              <a:gd name="connsiteY12" fmla="*/ 26608 h 1049470"/>
              <a:gd name="connsiteX13" fmla="*/ 484202 w 1480832"/>
              <a:gd name="connsiteY13" fmla="*/ 247044 h 1049470"/>
              <a:gd name="connsiteX0" fmla="*/ 495739 w 1492369"/>
              <a:gd name="connsiteY0" fmla="*/ 247044 h 1049470"/>
              <a:gd name="connsiteX1" fmla="*/ 620925 w 1492369"/>
              <a:gd name="connsiteY1" fmla="*/ 385837 h 1049470"/>
              <a:gd name="connsiteX2" fmla="*/ 1099897 w 1492369"/>
              <a:gd name="connsiteY2" fmla="*/ 598109 h 1049470"/>
              <a:gd name="connsiteX3" fmla="*/ 1478175 w 1492369"/>
              <a:gd name="connsiteY3" fmla="*/ 709687 h 1049470"/>
              <a:gd name="connsiteX4" fmla="*/ 1366597 w 1492369"/>
              <a:gd name="connsiteY4" fmla="*/ 1041701 h 1049470"/>
              <a:gd name="connsiteX5" fmla="*/ 939333 w 1492369"/>
              <a:gd name="connsiteY5" fmla="*/ 927401 h 1049470"/>
              <a:gd name="connsiteX6" fmla="*/ 522954 w 1492369"/>
              <a:gd name="connsiteY6" fmla="*/ 736901 h 1049470"/>
              <a:gd name="connsiteX7" fmla="*/ 87525 w 1492369"/>
              <a:gd name="connsiteY7" fmla="*/ 666144 h 1049470"/>
              <a:gd name="connsiteX8" fmla="*/ 14047 w 1492369"/>
              <a:gd name="connsiteY8" fmla="*/ 560008 h 1049470"/>
              <a:gd name="connsiteX9" fmla="*/ 11326 w 1492369"/>
              <a:gd name="connsiteY9" fmla="*/ 282422 h 1049470"/>
              <a:gd name="connsiteX10" fmla="*/ 133790 w 1492369"/>
              <a:gd name="connsiteY10" fmla="*/ 91923 h 1049470"/>
              <a:gd name="connsiteX11" fmla="*/ 291633 w 1492369"/>
              <a:gd name="connsiteY11" fmla="*/ 67430 h 1049470"/>
              <a:gd name="connsiteX12" fmla="*/ 533840 w 1492369"/>
              <a:gd name="connsiteY12" fmla="*/ 26608 h 1049470"/>
              <a:gd name="connsiteX13" fmla="*/ 495739 w 1492369"/>
              <a:gd name="connsiteY13" fmla="*/ 247044 h 104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92369" h="1049470">
                <a:moveTo>
                  <a:pt x="495739" y="247044"/>
                </a:moveTo>
                <a:cubicBezTo>
                  <a:pt x="510253" y="306915"/>
                  <a:pt x="520232" y="327326"/>
                  <a:pt x="620925" y="385837"/>
                </a:cubicBezTo>
                <a:cubicBezTo>
                  <a:pt x="721618" y="444348"/>
                  <a:pt x="957022" y="544134"/>
                  <a:pt x="1099897" y="598109"/>
                </a:cubicBezTo>
                <a:cubicBezTo>
                  <a:pt x="1242772" y="652084"/>
                  <a:pt x="1433725" y="635755"/>
                  <a:pt x="1478175" y="709687"/>
                </a:cubicBezTo>
                <a:cubicBezTo>
                  <a:pt x="1522625" y="783619"/>
                  <a:pt x="1456404" y="1005415"/>
                  <a:pt x="1366597" y="1041701"/>
                </a:cubicBezTo>
                <a:cubicBezTo>
                  <a:pt x="1276790" y="1077987"/>
                  <a:pt x="1079940" y="978201"/>
                  <a:pt x="939333" y="927401"/>
                </a:cubicBezTo>
                <a:cubicBezTo>
                  <a:pt x="798726" y="876601"/>
                  <a:pt x="664922" y="780444"/>
                  <a:pt x="522954" y="736901"/>
                </a:cubicBezTo>
                <a:cubicBezTo>
                  <a:pt x="380986" y="693358"/>
                  <a:pt x="172343" y="695626"/>
                  <a:pt x="87525" y="666144"/>
                </a:cubicBezTo>
                <a:cubicBezTo>
                  <a:pt x="2707" y="636662"/>
                  <a:pt x="26747" y="623961"/>
                  <a:pt x="14047" y="560008"/>
                </a:cubicBezTo>
                <a:cubicBezTo>
                  <a:pt x="1347" y="496055"/>
                  <a:pt x="-8631" y="360436"/>
                  <a:pt x="11326" y="282422"/>
                </a:cubicBezTo>
                <a:cubicBezTo>
                  <a:pt x="31283" y="204408"/>
                  <a:pt x="87072" y="127755"/>
                  <a:pt x="133790" y="91923"/>
                </a:cubicBezTo>
                <a:cubicBezTo>
                  <a:pt x="180508" y="56091"/>
                  <a:pt x="241740" y="65162"/>
                  <a:pt x="291633" y="67430"/>
                </a:cubicBezTo>
                <a:cubicBezTo>
                  <a:pt x="341526" y="69698"/>
                  <a:pt x="567858" y="-52314"/>
                  <a:pt x="533840" y="26608"/>
                </a:cubicBezTo>
                <a:cubicBezTo>
                  <a:pt x="499822" y="105530"/>
                  <a:pt x="481225" y="187173"/>
                  <a:pt x="495739" y="2470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9CC7E3-FE98-4243-864D-4265446B65C2}"/>
              </a:ext>
            </a:extLst>
          </p:cNvPr>
          <p:cNvSpPr/>
          <p:nvPr/>
        </p:nvSpPr>
        <p:spPr>
          <a:xfrm>
            <a:off x="6475423" y="3970564"/>
            <a:ext cx="530019" cy="679728"/>
          </a:xfrm>
          <a:prstGeom prst="ellipse">
            <a:avLst/>
          </a:prstGeom>
          <a:gradFill flip="none" rotWithShape="1">
            <a:gsLst>
              <a:gs pos="0">
                <a:srgbClr val="FF7C8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12AC86-A6AB-4B11-8C3E-EB5841316DAC}"/>
              </a:ext>
            </a:extLst>
          </p:cNvPr>
          <p:cNvSpPr/>
          <p:nvPr/>
        </p:nvSpPr>
        <p:spPr>
          <a:xfrm>
            <a:off x="5856294" y="3842709"/>
            <a:ext cx="1280160" cy="445104"/>
          </a:xfrm>
          <a:custGeom>
            <a:avLst/>
            <a:gdLst>
              <a:gd name="connsiteX0" fmla="*/ 1280160 w 1280160"/>
              <a:gd name="connsiteY0" fmla="*/ 445104 h 445104"/>
              <a:gd name="connsiteX1" fmla="*/ 1031965 w 1280160"/>
              <a:gd name="connsiteY1" fmla="*/ 79344 h 445104"/>
              <a:gd name="connsiteX2" fmla="*/ 378823 w 1280160"/>
              <a:gd name="connsiteY2" fmla="*/ 27093 h 445104"/>
              <a:gd name="connsiteX3" fmla="*/ 0 w 1280160"/>
              <a:gd name="connsiteY3" fmla="*/ 418978 h 44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160" h="445104">
                <a:moveTo>
                  <a:pt x="1280160" y="445104"/>
                </a:moveTo>
                <a:cubicBezTo>
                  <a:pt x="1231174" y="297058"/>
                  <a:pt x="1182188" y="149013"/>
                  <a:pt x="1031965" y="79344"/>
                </a:cubicBezTo>
                <a:cubicBezTo>
                  <a:pt x="881742" y="9675"/>
                  <a:pt x="550817" y="-29513"/>
                  <a:pt x="378823" y="27093"/>
                </a:cubicBezTo>
                <a:cubicBezTo>
                  <a:pt x="206829" y="83699"/>
                  <a:pt x="103414" y="251338"/>
                  <a:pt x="0" y="418978"/>
                </a:cubicBezTo>
              </a:path>
            </a:pathLst>
          </a:cu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EA2878E-4580-47E8-AF32-D6C6B240FC4B}"/>
              </a:ext>
            </a:extLst>
          </p:cNvPr>
          <p:cNvSpPr/>
          <p:nvPr/>
        </p:nvSpPr>
        <p:spPr>
          <a:xfrm>
            <a:off x="5843231" y="4158422"/>
            <a:ext cx="1126275" cy="529523"/>
          </a:xfrm>
          <a:custGeom>
            <a:avLst/>
            <a:gdLst>
              <a:gd name="connsiteX0" fmla="*/ 979714 w 979714"/>
              <a:gd name="connsiteY0" fmla="*/ 352697 h 501480"/>
              <a:gd name="connsiteX1" fmla="*/ 457200 w 979714"/>
              <a:gd name="connsiteY1" fmla="*/ 483325 h 501480"/>
              <a:gd name="connsiteX2" fmla="*/ 0 w 979714"/>
              <a:gd name="connsiteY2" fmla="*/ 0 h 50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9714" h="501480">
                <a:moveTo>
                  <a:pt x="979714" y="352697"/>
                </a:moveTo>
                <a:cubicBezTo>
                  <a:pt x="800100" y="447402"/>
                  <a:pt x="620486" y="542108"/>
                  <a:pt x="457200" y="483325"/>
                </a:cubicBezTo>
                <a:cubicBezTo>
                  <a:pt x="293914" y="424542"/>
                  <a:pt x="146957" y="212271"/>
                  <a:pt x="0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83D2F3-E295-40C2-AEF7-EB1DD4891286}"/>
              </a:ext>
            </a:extLst>
          </p:cNvPr>
          <p:cNvSpPr/>
          <p:nvPr/>
        </p:nvSpPr>
        <p:spPr>
          <a:xfrm rot="19174136">
            <a:off x="5563289" y="3995797"/>
            <a:ext cx="154113" cy="167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0428A6-D9DD-4936-AB37-7B0B3457FBCC}"/>
              </a:ext>
            </a:extLst>
          </p:cNvPr>
          <p:cNvSpPr/>
          <p:nvPr/>
        </p:nvSpPr>
        <p:spPr>
          <a:xfrm rot="1300419">
            <a:off x="7166991" y="3738717"/>
            <a:ext cx="136208" cy="173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26F40-6DAF-4D24-88B0-11A8560DC8C8}"/>
              </a:ext>
            </a:extLst>
          </p:cNvPr>
          <p:cNvSpPr txBox="1"/>
          <p:nvPr/>
        </p:nvSpPr>
        <p:spPr>
          <a:xfrm rot="16200000">
            <a:off x="7102350" y="3038403"/>
            <a:ext cx="545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A2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756934-8F5B-483D-86B9-2426F36F4AA4}"/>
              </a:ext>
            </a:extLst>
          </p:cNvPr>
          <p:cNvSpPr txBox="1"/>
          <p:nvPr/>
        </p:nvSpPr>
        <p:spPr>
          <a:xfrm rot="1263571">
            <a:off x="7417012" y="4569766"/>
            <a:ext cx="545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A1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DFEAAE-EE93-42DA-89CA-06E9DF8E0214}"/>
              </a:ext>
            </a:extLst>
          </p:cNvPr>
          <p:cNvSpPr txBox="1"/>
          <p:nvPr/>
        </p:nvSpPr>
        <p:spPr>
          <a:xfrm>
            <a:off x="5029510" y="5807631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 A1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51B86-0F28-4808-849F-2C887596566B}"/>
              </a:ext>
            </a:extLst>
          </p:cNvPr>
          <p:cNvSpPr txBox="1"/>
          <p:nvPr/>
        </p:nvSpPr>
        <p:spPr>
          <a:xfrm rot="21401297">
            <a:off x="4754253" y="4532157"/>
            <a:ext cx="516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A1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2D01E-075E-47C4-84D2-20B28D17E22D}"/>
              </a:ext>
            </a:extLst>
          </p:cNvPr>
          <p:cNvSpPr txBox="1"/>
          <p:nvPr/>
        </p:nvSpPr>
        <p:spPr>
          <a:xfrm rot="17039780">
            <a:off x="4998747" y="3027095"/>
            <a:ext cx="516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A2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28FAEA-F384-46EB-B924-384AC3124A33}"/>
              </a:ext>
            </a:extLst>
          </p:cNvPr>
          <p:cNvSpPr txBox="1"/>
          <p:nvPr/>
        </p:nvSpPr>
        <p:spPr>
          <a:xfrm>
            <a:off x="6108595" y="3468415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Upper lobe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3E395-BB7B-498E-8F5D-E4860FE43A5D}"/>
              </a:ext>
            </a:extLst>
          </p:cNvPr>
          <p:cNvSpPr txBox="1"/>
          <p:nvPr/>
        </p:nvSpPr>
        <p:spPr>
          <a:xfrm>
            <a:off x="6192751" y="4951449"/>
            <a:ext cx="57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lower </a:t>
            </a:r>
          </a:p>
          <a:p>
            <a:r>
              <a:rPr lang="en-US" sz="1200" dirty="0">
                <a:solidFill>
                  <a:schemeClr val="bg1"/>
                </a:solidFill>
              </a:rPr>
              <a:t>lobe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AA087F-0887-4859-BB19-1228261BF02B}"/>
              </a:ext>
            </a:extLst>
          </p:cNvPr>
          <p:cNvSpPr txBox="1"/>
          <p:nvPr/>
        </p:nvSpPr>
        <p:spPr>
          <a:xfrm>
            <a:off x="6240503" y="4573187"/>
            <a:ext cx="5693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LT ACOM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1B97C5-3E5D-456E-B6B7-F8AA8AE3D692}"/>
              </a:ext>
            </a:extLst>
          </p:cNvPr>
          <p:cNvSpPr txBox="1"/>
          <p:nvPr/>
        </p:nvSpPr>
        <p:spPr>
          <a:xfrm>
            <a:off x="5652009" y="3507442"/>
            <a:ext cx="588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rupture point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96CBD-4326-4C15-B36A-33DA485A83D5}"/>
              </a:ext>
            </a:extLst>
          </p:cNvPr>
          <p:cNvSpPr txBox="1"/>
          <p:nvPr/>
        </p:nvSpPr>
        <p:spPr>
          <a:xfrm>
            <a:off x="6225729" y="3761471"/>
            <a:ext cx="5822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RT ACOM</a:t>
            </a:r>
          </a:p>
        </p:txBody>
      </p:sp>
    </p:spTree>
    <p:extLst>
      <p:ext uri="{BB962C8B-B14F-4D97-AF65-F5344CB8AC3E}">
        <p14:creationId xmlns:p14="http://schemas.microsoft.com/office/powerpoint/2010/main" val="129261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AB2E8DC-EEF9-4DD4-A6BC-0D92E64CDD4A}"/>
              </a:ext>
            </a:extLst>
          </p:cNvPr>
          <p:cNvSpPr/>
          <p:nvPr/>
        </p:nvSpPr>
        <p:spPr>
          <a:xfrm>
            <a:off x="5624031" y="3427098"/>
            <a:ext cx="1507304" cy="2138200"/>
          </a:xfrm>
          <a:custGeom>
            <a:avLst/>
            <a:gdLst>
              <a:gd name="connsiteX0" fmla="*/ 1365334 w 1507304"/>
              <a:gd name="connsiteY0" fmla="*/ 234851 h 2138200"/>
              <a:gd name="connsiteX1" fmla="*/ 1193884 w 1507304"/>
              <a:gd name="connsiteY1" fmla="*/ 57958 h 2138200"/>
              <a:gd name="connsiteX2" fmla="*/ 736684 w 1507304"/>
              <a:gd name="connsiteY2" fmla="*/ 3530 h 2138200"/>
              <a:gd name="connsiteX3" fmla="*/ 331191 w 1507304"/>
              <a:gd name="connsiteY3" fmla="*/ 142323 h 2138200"/>
              <a:gd name="connsiteX4" fmla="*/ 105312 w 1507304"/>
              <a:gd name="connsiteY4" fmla="*/ 87894 h 2138200"/>
              <a:gd name="connsiteX5" fmla="*/ 1898 w 1507304"/>
              <a:gd name="connsiteY5" fmla="*/ 191308 h 2138200"/>
              <a:gd name="connsiteX6" fmla="*/ 186955 w 1507304"/>
              <a:gd name="connsiteY6" fmla="*/ 362758 h 2138200"/>
              <a:gd name="connsiteX7" fmla="*/ 295812 w 1507304"/>
              <a:gd name="connsiteY7" fmla="*/ 455287 h 2138200"/>
              <a:gd name="connsiteX8" fmla="*/ 420998 w 1507304"/>
              <a:gd name="connsiteY8" fmla="*/ 809073 h 2138200"/>
              <a:gd name="connsiteX9" fmla="*/ 377455 w 1507304"/>
              <a:gd name="connsiteY9" fmla="*/ 1029508 h 2138200"/>
              <a:gd name="connsiteX10" fmla="*/ 192398 w 1507304"/>
              <a:gd name="connsiteY10" fmla="*/ 1356080 h 2138200"/>
              <a:gd name="connsiteX11" fmla="*/ 216891 w 1507304"/>
              <a:gd name="connsiteY11" fmla="*/ 1777901 h 2138200"/>
              <a:gd name="connsiteX12" fmla="*/ 467262 w 1507304"/>
              <a:gd name="connsiteY12" fmla="*/ 2036437 h 2138200"/>
              <a:gd name="connsiteX13" fmla="*/ 880920 w 1507304"/>
              <a:gd name="connsiteY13" fmla="*/ 2137130 h 2138200"/>
              <a:gd name="connsiteX14" fmla="*/ 1294577 w 1507304"/>
              <a:gd name="connsiteY14" fmla="*/ 1982008 h 2138200"/>
              <a:gd name="connsiteX15" fmla="*/ 1506848 w 1507304"/>
              <a:gd name="connsiteY15" fmla="*/ 1522087 h 2138200"/>
              <a:gd name="connsiteX16" fmla="*/ 1349005 w 1507304"/>
              <a:gd name="connsiteY16" fmla="*/ 1029508 h 2138200"/>
              <a:gd name="connsiteX17" fmla="*/ 1278248 w 1507304"/>
              <a:gd name="connsiteY17" fmla="*/ 806351 h 2138200"/>
              <a:gd name="connsiteX18" fmla="*/ 1351727 w 1507304"/>
              <a:gd name="connsiteY18" fmla="*/ 561423 h 2138200"/>
              <a:gd name="connsiteX19" fmla="*/ 1378941 w 1507304"/>
              <a:gd name="connsiteY19" fmla="*/ 349151 h 2138200"/>
              <a:gd name="connsiteX20" fmla="*/ 1365334 w 1507304"/>
              <a:gd name="connsiteY20" fmla="*/ 234851 h 21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07304" h="2138200">
                <a:moveTo>
                  <a:pt x="1365334" y="234851"/>
                </a:moveTo>
                <a:cubicBezTo>
                  <a:pt x="1334491" y="186319"/>
                  <a:pt x="1298659" y="96511"/>
                  <a:pt x="1193884" y="57958"/>
                </a:cubicBezTo>
                <a:cubicBezTo>
                  <a:pt x="1089109" y="19405"/>
                  <a:pt x="880466" y="-10531"/>
                  <a:pt x="736684" y="3530"/>
                </a:cubicBezTo>
                <a:cubicBezTo>
                  <a:pt x="592902" y="17591"/>
                  <a:pt x="436420" y="128262"/>
                  <a:pt x="331191" y="142323"/>
                </a:cubicBezTo>
                <a:cubicBezTo>
                  <a:pt x="225962" y="156384"/>
                  <a:pt x="160194" y="79730"/>
                  <a:pt x="105312" y="87894"/>
                </a:cubicBezTo>
                <a:cubicBezTo>
                  <a:pt x="50430" y="96058"/>
                  <a:pt x="-11709" y="145497"/>
                  <a:pt x="1898" y="191308"/>
                </a:cubicBezTo>
                <a:cubicBezTo>
                  <a:pt x="15505" y="237119"/>
                  <a:pt x="137969" y="318761"/>
                  <a:pt x="186955" y="362758"/>
                </a:cubicBezTo>
                <a:cubicBezTo>
                  <a:pt x="235941" y="406755"/>
                  <a:pt x="256805" y="380901"/>
                  <a:pt x="295812" y="455287"/>
                </a:cubicBezTo>
                <a:cubicBezTo>
                  <a:pt x="334819" y="529673"/>
                  <a:pt x="407391" y="713370"/>
                  <a:pt x="420998" y="809073"/>
                </a:cubicBezTo>
                <a:cubicBezTo>
                  <a:pt x="434605" y="904777"/>
                  <a:pt x="415555" y="938340"/>
                  <a:pt x="377455" y="1029508"/>
                </a:cubicBezTo>
                <a:cubicBezTo>
                  <a:pt x="339355" y="1120676"/>
                  <a:pt x="219159" y="1231348"/>
                  <a:pt x="192398" y="1356080"/>
                </a:cubicBezTo>
                <a:cubicBezTo>
                  <a:pt x="165637" y="1480812"/>
                  <a:pt x="171080" y="1664508"/>
                  <a:pt x="216891" y="1777901"/>
                </a:cubicBezTo>
                <a:cubicBezTo>
                  <a:pt x="262702" y="1891294"/>
                  <a:pt x="356590" y="1976566"/>
                  <a:pt x="467262" y="2036437"/>
                </a:cubicBezTo>
                <a:cubicBezTo>
                  <a:pt x="577933" y="2096309"/>
                  <a:pt x="743034" y="2146202"/>
                  <a:pt x="880920" y="2137130"/>
                </a:cubicBezTo>
                <a:cubicBezTo>
                  <a:pt x="1018806" y="2128059"/>
                  <a:pt x="1190256" y="2084515"/>
                  <a:pt x="1294577" y="1982008"/>
                </a:cubicBezTo>
                <a:cubicBezTo>
                  <a:pt x="1398898" y="1879501"/>
                  <a:pt x="1497777" y="1680837"/>
                  <a:pt x="1506848" y="1522087"/>
                </a:cubicBezTo>
                <a:cubicBezTo>
                  <a:pt x="1515919" y="1363337"/>
                  <a:pt x="1387105" y="1148797"/>
                  <a:pt x="1349005" y="1029508"/>
                </a:cubicBezTo>
                <a:cubicBezTo>
                  <a:pt x="1310905" y="910219"/>
                  <a:pt x="1277794" y="884365"/>
                  <a:pt x="1278248" y="806351"/>
                </a:cubicBezTo>
                <a:cubicBezTo>
                  <a:pt x="1278702" y="728337"/>
                  <a:pt x="1334945" y="637623"/>
                  <a:pt x="1351727" y="561423"/>
                </a:cubicBezTo>
                <a:cubicBezTo>
                  <a:pt x="1368509" y="485223"/>
                  <a:pt x="1378034" y="404033"/>
                  <a:pt x="1378941" y="349151"/>
                </a:cubicBezTo>
                <a:cubicBezTo>
                  <a:pt x="1379848" y="294269"/>
                  <a:pt x="1396177" y="283383"/>
                  <a:pt x="1365334" y="234851"/>
                </a:cubicBezTo>
                <a:close/>
              </a:path>
            </a:pathLst>
          </a:cu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571A6C4-9592-47AE-A48B-6FE1D94DBAE1}"/>
              </a:ext>
            </a:extLst>
          </p:cNvPr>
          <p:cNvSpPr/>
          <p:nvPr/>
        </p:nvSpPr>
        <p:spPr>
          <a:xfrm>
            <a:off x="5257658" y="1688305"/>
            <a:ext cx="637824" cy="2599508"/>
          </a:xfrm>
          <a:custGeom>
            <a:avLst/>
            <a:gdLst>
              <a:gd name="connsiteX0" fmla="*/ 611699 w 637824"/>
              <a:gd name="connsiteY0" fmla="*/ 2599508 h 2599508"/>
              <a:gd name="connsiteX1" fmla="*/ 63059 w 637824"/>
              <a:gd name="connsiteY1" fmla="*/ 1972491 h 2599508"/>
              <a:gd name="connsiteX2" fmla="*/ 76121 w 637824"/>
              <a:gd name="connsiteY2" fmla="*/ 1293222 h 2599508"/>
              <a:gd name="connsiteX3" fmla="*/ 637824 w 637824"/>
              <a:gd name="connsiteY3" fmla="*/ 0 h 259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824" h="2599508">
                <a:moveTo>
                  <a:pt x="611699" y="2599508"/>
                </a:moveTo>
                <a:cubicBezTo>
                  <a:pt x="382010" y="2394856"/>
                  <a:pt x="152322" y="2190205"/>
                  <a:pt x="63059" y="1972491"/>
                </a:cubicBezTo>
                <a:cubicBezTo>
                  <a:pt x="-26204" y="1754777"/>
                  <a:pt x="-19673" y="1621970"/>
                  <a:pt x="76121" y="1293222"/>
                </a:cubicBezTo>
                <a:cubicBezTo>
                  <a:pt x="171915" y="964473"/>
                  <a:pt x="404869" y="482236"/>
                  <a:pt x="637824" y="0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339296-567B-4777-AB20-374F54969204}"/>
              </a:ext>
            </a:extLst>
          </p:cNvPr>
          <p:cNvSpPr/>
          <p:nvPr/>
        </p:nvSpPr>
        <p:spPr>
          <a:xfrm>
            <a:off x="6809882" y="1583802"/>
            <a:ext cx="604804" cy="2481943"/>
          </a:xfrm>
          <a:custGeom>
            <a:avLst/>
            <a:gdLst>
              <a:gd name="connsiteX0" fmla="*/ 261257 w 604804"/>
              <a:gd name="connsiteY0" fmla="*/ 2481943 h 2481943"/>
              <a:gd name="connsiteX1" fmla="*/ 496389 w 604804"/>
              <a:gd name="connsiteY1" fmla="*/ 2050868 h 2481943"/>
              <a:gd name="connsiteX2" fmla="*/ 574766 w 604804"/>
              <a:gd name="connsiteY2" fmla="*/ 1162594 h 2481943"/>
              <a:gd name="connsiteX3" fmla="*/ 0 w 604804"/>
              <a:gd name="connsiteY3" fmla="*/ 0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04" h="2481943">
                <a:moveTo>
                  <a:pt x="261257" y="2481943"/>
                </a:moveTo>
                <a:cubicBezTo>
                  <a:pt x="352697" y="2376351"/>
                  <a:pt x="444138" y="2270759"/>
                  <a:pt x="496389" y="2050868"/>
                </a:cubicBezTo>
                <a:cubicBezTo>
                  <a:pt x="548641" y="1830976"/>
                  <a:pt x="657497" y="1504405"/>
                  <a:pt x="574766" y="1162594"/>
                </a:cubicBezTo>
                <a:cubicBezTo>
                  <a:pt x="492035" y="820783"/>
                  <a:pt x="246017" y="410391"/>
                  <a:pt x="0" y="0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C4630D-FF64-46D0-B7AC-81A78C50D200}"/>
              </a:ext>
            </a:extLst>
          </p:cNvPr>
          <p:cNvSpPr/>
          <p:nvPr/>
        </p:nvSpPr>
        <p:spPr>
          <a:xfrm>
            <a:off x="4460816" y="4236702"/>
            <a:ext cx="1345475" cy="470263"/>
          </a:xfrm>
          <a:custGeom>
            <a:avLst/>
            <a:gdLst>
              <a:gd name="connsiteX0" fmla="*/ 1345475 w 1345475"/>
              <a:gd name="connsiteY0" fmla="*/ 0 h 470263"/>
              <a:gd name="connsiteX1" fmla="*/ 1058092 w 1345475"/>
              <a:gd name="connsiteY1" fmla="*/ 378823 h 470263"/>
              <a:gd name="connsiteX2" fmla="*/ 0 w 1345475"/>
              <a:gd name="connsiteY2" fmla="*/ 470263 h 4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475" h="470263">
                <a:moveTo>
                  <a:pt x="1345475" y="0"/>
                </a:moveTo>
                <a:cubicBezTo>
                  <a:pt x="1313906" y="150223"/>
                  <a:pt x="1282338" y="300446"/>
                  <a:pt x="1058092" y="378823"/>
                </a:cubicBezTo>
                <a:cubicBezTo>
                  <a:pt x="833846" y="457200"/>
                  <a:pt x="416923" y="463731"/>
                  <a:pt x="0" y="470263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5F4D79-B5E1-4846-8756-2B548A7FEC1C}"/>
              </a:ext>
            </a:extLst>
          </p:cNvPr>
          <p:cNvSpPr/>
          <p:nvPr/>
        </p:nvSpPr>
        <p:spPr>
          <a:xfrm>
            <a:off x="5259060" y="1690688"/>
            <a:ext cx="637824" cy="2599508"/>
          </a:xfrm>
          <a:custGeom>
            <a:avLst/>
            <a:gdLst>
              <a:gd name="connsiteX0" fmla="*/ 611699 w 637824"/>
              <a:gd name="connsiteY0" fmla="*/ 2599508 h 2599508"/>
              <a:gd name="connsiteX1" fmla="*/ 63059 w 637824"/>
              <a:gd name="connsiteY1" fmla="*/ 1972491 h 2599508"/>
              <a:gd name="connsiteX2" fmla="*/ 76121 w 637824"/>
              <a:gd name="connsiteY2" fmla="*/ 1293222 h 2599508"/>
              <a:gd name="connsiteX3" fmla="*/ 637824 w 637824"/>
              <a:gd name="connsiteY3" fmla="*/ 0 h 259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824" h="2599508">
                <a:moveTo>
                  <a:pt x="611699" y="2599508"/>
                </a:moveTo>
                <a:cubicBezTo>
                  <a:pt x="382010" y="2394856"/>
                  <a:pt x="152322" y="2190205"/>
                  <a:pt x="63059" y="1972491"/>
                </a:cubicBezTo>
                <a:cubicBezTo>
                  <a:pt x="-26204" y="1754777"/>
                  <a:pt x="-19673" y="1621970"/>
                  <a:pt x="76121" y="1293222"/>
                </a:cubicBezTo>
                <a:cubicBezTo>
                  <a:pt x="171915" y="964473"/>
                  <a:pt x="404869" y="482236"/>
                  <a:pt x="637824" y="0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45F647-EEA8-4681-8285-61D70A8EFA43}"/>
              </a:ext>
            </a:extLst>
          </p:cNvPr>
          <p:cNvSpPr/>
          <p:nvPr/>
        </p:nvSpPr>
        <p:spPr>
          <a:xfrm>
            <a:off x="6811284" y="1586185"/>
            <a:ext cx="604804" cy="2481943"/>
          </a:xfrm>
          <a:custGeom>
            <a:avLst/>
            <a:gdLst>
              <a:gd name="connsiteX0" fmla="*/ 261257 w 604804"/>
              <a:gd name="connsiteY0" fmla="*/ 2481943 h 2481943"/>
              <a:gd name="connsiteX1" fmla="*/ 496389 w 604804"/>
              <a:gd name="connsiteY1" fmla="*/ 2050868 h 2481943"/>
              <a:gd name="connsiteX2" fmla="*/ 574766 w 604804"/>
              <a:gd name="connsiteY2" fmla="*/ 1162594 h 2481943"/>
              <a:gd name="connsiteX3" fmla="*/ 0 w 604804"/>
              <a:gd name="connsiteY3" fmla="*/ 0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04" h="2481943">
                <a:moveTo>
                  <a:pt x="261257" y="2481943"/>
                </a:moveTo>
                <a:cubicBezTo>
                  <a:pt x="352697" y="2376351"/>
                  <a:pt x="444138" y="2270759"/>
                  <a:pt x="496389" y="2050868"/>
                </a:cubicBezTo>
                <a:cubicBezTo>
                  <a:pt x="548641" y="1830976"/>
                  <a:pt x="657497" y="1504405"/>
                  <a:pt x="574766" y="1162594"/>
                </a:cubicBezTo>
                <a:cubicBezTo>
                  <a:pt x="492035" y="820783"/>
                  <a:pt x="246017" y="410391"/>
                  <a:pt x="0" y="0"/>
                </a:cubicBez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FCE200-9CF4-4E16-9918-D905A555F53F}"/>
              </a:ext>
            </a:extLst>
          </p:cNvPr>
          <p:cNvSpPr/>
          <p:nvPr/>
        </p:nvSpPr>
        <p:spPr>
          <a:xfrm>
            <a:off x="6822542" y="3918923"/>
            <a:ext cx="1492369" cy="1049470"/>
          </a:xfrm>
          <a:custGeom>
            <a:avLst/>
            <a:gdLst>
              <a:gd name="connsiteX0" fmla="*/ 468074 w 1481215"/>
              <a:gd name="connsiteY0" fmla="*/ 177232 h 982779"/>
              <a:gd name="connsiteX1" fmla="*/ 576931 w 1481215"/>
              <a:gd name="connsiteY1" fmla="*/ 302417 h 982779"/>
              <a:gd name="connsiteX2" fmla="*/ 1085838 w 1481215"/>
              <a:gd name="connsiteY2" fmla="*/ 539182 h 982779"/>
              <a:gd name="connsiteX3" fmla="*/ 1466838 w 1481215"/>
              <a:gd name="connsiteY3" fmla="*/ 642596 h 982779"/>
              <a:gd name="connsiteX4" fmla="*/ 1355260 w 1481215"/>
              <a:gd name="connsiteY4" fmla="*/ 974610 h 982779"/>
              <a:gd name="connsiteX5" fmla="*/ 927996 w 1481215"/>
              <a:gd name="connsiteY5" fmla="*/ 860310 h 982779"/>
              <a:gd name="connsiteX6" fmla="*/ 519781 w 1481215"/>
              <a:gd name="connsiteY6" fmla="*/ 628989 h 982779"/>
              <a:gd name="connsiteX7" fmla="*/ 76188 w 1481215"/>
              <a:gd name="connsiteY7" fmla="*/ 599053 h 982779"/>
              <a:gd name="connsiteX8" fmla="*/ 2710 w 1481215"/>
              <a:gd name="connsiteY8" fmla="*/ 492917 h 982779"/>
              <a:gd name="connsiteX9" fmla="*/ 27203 w 1481215"/>
              <a:gd name="connsiteY9" fmla="*/ 207167 h 982779"/>
              <a:gd name="connsiteX10" fmla="*/ 133338 w 1481215"/>
              <a:gd name="connsiteY10" fmla="*/ 41160 h 982779"/>
              <a:gd name="connsiteX11" fmla="*/ 280296 w 1481215"/>
              <a:gd name="connsiteY11" fmla="*/ 339 h 982779"/>
              <a:gd name="connsiteX12" fmla="*/ 432696 w 1481215"/>
              <a:gd name="connsiteY12" fmla="*/ 54767 h 982779"/>
              <a:gd name="connsiteX13" fmla="*/ 468074 w 1481215"/>
              <a:gd name="connsiteY13" fmla="*/ 177232 h 982779"/>
              <a:gd name="connsiteX0" fmla="*/ 468074 w 1481215"/>
              <a:gd name="connsiteY0" fmla="*/ 177232 h 982379"/>
              <a:gd name="connsiteX1" fmla="*/ 576931 w 1481215"/>
              <a:gd name="connsiteY1" fmla="*/ 302417 h 982379"/>
              <a:gd name="connsiteX2" fmla="*/ 1085838 w 1481215"/>
              <a:gd name="connsiteY2" fmla="*/ 539182 h 982379"/>
              <a:gd name="connsiteX3" fmla="*/ 1466838 w 1481215"/>
              <a:gd name="connsiteY3" fmla="*/ 642596 h 982379"/>
              <a:gd name="connsiteX4" fmla="*/ 1355260 w 1481215"/>
              <a:gd name="connsiteY4" fmla="*/ 974610 h 982379"/>
              <a:gd name="connsiteX5" fmla="*/ 927996 w 1481215"/>
              <a:gd name="connsiteY5" fmla="*/ 860310 h 982379"/>
              <a:gd name="connsiteX6" fmla="*/ 511617 w 1481215"/>
              <a:gd name="connsiteY6" fmla="*/ 669810 h 982379"/>
              <a:gd name="connsiteX7" fmla="*/ 76188 w 1481215"/>
              <a:gd name="connsiteY7" fmla="*/ 599053 h 982379"/>
              <a:gd name="connsiteX8" fmla="*/ 2710 w 1481215"/>
              <a:gd name="connsiteY8" fmla="*/ 492917 h 982379"/>
              <a:gd name="connsiteX9" fmla="*/ 27203 w 1481215"/>
              <a:gd name="connsiteY9" fmla="*/ 207167 h 982379"/>
              <a:gd name="connsiteX10" fmla="*/ 133338 w 1481215"/>
              <a:gd name="connsiteY10" fmla="*/ 41160 h 982379"/>
              <a:gd name="connsiteX11" fmla="*/ 280296 w 1481215"/>
              <a:gd name="connsiteY11" fmla="*/ 339 h 982379"/>
              <a:gd name="connsiteX12" fmla="*/ 432696 w 1481215"/>
              <a:gd name="connsiteY12" fmla="*/ 54767 h 982379"/>
              <a:gd name="connsiteX13" fmla="*/ 468074 w 1481215"/>
              <a:gd name="connsiteY13" fmla="*/ 177232 h 982379"/>
              <a:gd name="connsiteX0" fmla="*/ 468074 w 1481032"/>
              <a:gd name="connsiteY0" fmla="*/ 177232 h 982379"/>
              <a:gd name="connsiteX1" fmla="*/ 576931 w 1481032"/>
              <a:gd name="connsiteY1" fmla="*/ 302417 h 982379"/>
              <a:gd name="connsiteX2" fmla="*/ 1088560 w 1481032"/>
              <a:gd name="connsiteY2" fmla="*/ 531018 h 982379"/>
              <a:gd name="connsiteX3" fmla="*/ 1466838 w 1481032"/>
              <a:gd name="connsiteY3" fmla="*/ 642596 h 982379"/>
              <a:gd name="connsiteX4" fmla="*/ 1355260 w 1481032"/>
              <a:gd name="connsiteY4" fmla="*/ 974610 h 982379"/>
              <a:gd name="connsiteX5" fmla="*/ 927996 w 1481032"/>
              <a:gd name="connsiteY5" fmla="*/ 860310 h 982379"/>
              <a:gd name="connsiteX6" fmla="*/ 511617 w 1481032"/>
              <a:gd name="connsiteY6" fmla="*/ 669810 h 982379"/>
              <a:gd name="connsiteX7" fmla="*/ 76188 w 1481032"/>
              <a:gd name="connsiteY7" fmla="*/ 599053 h 982379"/>
              <a:gd name="connsiteX8" fmla="*/ 2710 w 1481032"/>
              <a:gd name="connsiteY8" fmla="*/ 492917 h 982379"/>
              <a:gd name="connsiteX9" fmla="*/ 27203 w 1481032"/>
              <a:gd name="connsiteY9" fmla="*/ 207167 h 982379"/>
              <a:gd name="connsiteX10" fmla="*/ 133338 w 1481032"/>
              <a:gd name="connsiteY10" fmla="*/ 41160 h 982379"/>
              <a:gd name="connsiteX11" fmla="*/ 280296 w 1481032"/>
              <a:gd name="connsiteY11" fmla="*/ 339 h 982379"/>
              <a:gd name="connsiteX12" fmla="*/ 432696 w 1481032"/>
              <a:gd name="connsiteY12" fmla="*/ 54767 h 982379"/>
              <a:gd name="connsiteX13" fmla="*/ 468074 w 1481032"/>
              <a:gd name="connsiteY13" fmla="*/ 177232 h 982379"/>
              <a:gd name="connsiteX0" fmla="*/ 468074 w 1481032"/>
              <a:gd name="connsiteY0" fmla="*/ 243472 h 1048619"/>
              <a:gd name="connsiteX1" fmla="*/ 576931 w 1481032"/>
              <a:gd name="connsiteY1" fmla="*/ 368657 h 1048619"/>
              <a:gd name="connsiteX2" fmla="*/ 1088560 w 1481032"/>
              <a:gd name="connsiteY2" fmla="*/ 597258 h 1048619"/>
              <a:gd name="connsiteX3" fmla="*/ 1466838 w 1481032"/>
              <a:gd name="connsiteY3" fmla="*/ 708836 h 1048619"/>
              <a:gd name="connsiteX4" fmla="*/ 1355260 w 1481032"/>
              <a:gd name="connsiteY4" fmla="*/ 1040850 h 1048619"/>
              <a:gd name="connsiteX5" fmla="*/ 927996 w 1481032"/>
              <a:gd name="connsiteY5" fmla="*/ 926550 h 1048619"/>
              <a:gd name="connsiteX6" fmla="*/ 511617 w 1481032"/>
              <a:gd name="connsiteY6" fmla="*/ 736050 h 1048619"/>
              <a:gd name="connsiteX7" fmla="*/ 76188 w 1481032"/>
              <a:gd name="connsiteY7" fmla="*/ 665293 h 1048619"/>
              <a:gd name="connsiteX8" fmla="*/ 2710 w 1481032"/>
              <a:gd name="connsiteY8" fmla="*/ 559157 h 1048619"/>
              <a:gd name="connsiteX9" fmla="*/ 27203 w 1481032"/>
              <a:gd name="connsiteY9" fmla="*/ 273407 h 1048619"/>
              <a:gd name="connsiteX10" fmla="*/ 133338 w 1481032"/>
              <a:gd name="connsiteY10" fmla="*/ 107400 h 1048619"/>
              <a:gd name="connsiteX11" fmla="*/ 280296 w 1481032"/>
              <a:gd name="connsiteY11" fmla="*/ 66579 h 1048619"/>
              <a:gd name="connsiteX12" fmla="*/ 457189 w 1481032"/>
              <a:gd name="connsiteY12" fmla="*/ 6707 h 1048619"/>
              <a:gd name="connsiteX13" fmla="*/ 468074 w 1481032"/>
              <a:gd name="connsiteY13" fmla="*/ 243472 h 1048619"/>
              <a:gd name="connsiteX0" fmla="*/ 468074 w 1481032"/>
              <a:gd name="connsiteY0" fmla="*/ 245261 h 1050408"/>
              <a:gd name="connsiteX1" fmla="*/ 576931 w 1481032"/>
              <a:gd name="connsiteY1" fmla="*/ 370446 h 1050408"/>
              <a:gd name="connsiteX2" fmla="*/ 1088560 w 1481032"/>
              <a:gd name="connsiteY2" fmla="*/ 599047 h 1050408"/>
              <a:gd name="connsiteX3" fmla="*/ 1466838 w 1481032"/>
              <a:gd name="connsiteY3" fmla="*/ 710625 h 1050408"/>
              <a:gd name="connsiteX4" fmla="*/ 1355260 w 1481032"/>
              <a:gd name="connsiteY4" fmla="*/ 1042639 h 1050408"/>
              <a:gd name="connsiteX5" fmla="*/ 927996 w 1481032"/>
              <a:gd name="connsiteY5" fmla="*/ 928339 h 1050408"/>
              <a:gd name="connsiteX6" fmla="*/ 511617 w 1481032"/>
              <a:gd name="connsiteY6" fmla="*/ 737839 h 1050408"/>
              <a:gd name="connsiteX7" fmla="*/ 76188 w 1481032"/>
              <a:gd name="connsiteY7" fmla="*/ 667082 h 1050408"/>
              <a:gd name="connsiteX8" fmla="*/ 2710 w 1481032"/>
              <a:gd name="connsiteY8" fmla="*/ 560946 h 1050408"/>
              <a:gd name="connsiteX9" fmla="*/ 27203 w 1481032"/>
              <a:gd name="connsiteY9" fmla="*/ 275196 h 1050408"/>
              <a:gd name="connsiteX10" fmla="*/ 133338 w 1481032"/>
              <a:gd name="connsiteY10" fmla="*/ 109189 h 1050408"/>
              <a:gd name="connsiteX11" fmla="*/ 280296 w 1481032"/>
              <a:gd name="connsiteY11" fmla="*/ 68368 h 1050408"/>
              <a:gd name="connsiteX12" fmla="*/ 457189 w 1481032"/>
              <a:gd name="connsiteY12" fmla="*/ 8496 h 1050408"/>
              <a:gd name="connsiteX13" fmla="*/ 468074 w 1481032"/>
              <a:gd name="connsiteY13" fmla="*/ 245261 h 1050408"/>
              <a:gd name="connsiteX0" fmla="*/ 484402 w 1481032"/>
              <a:gd name="connsiteY0" fmla="*/ 245479 h 1047905"/>
              <a:gd name="connsiteX1" fmla="*/ 576931 w 1481032"/>
              <a:gd name="connsiteY1" fmla="*/ 367943 h 1047905"/>
              <a:gd name="connsiteX2" fmla="*/ 1088560 w 1481032"/>
              <a:gd name="connsiteY2" fmla="*/ 596544 h 1047905"/>
              <a:gd name="connsiteX3" fmla="*/ 1466838 w 1481032"/>
              <a:gd name="connsiteY3" fmla="*/ 708122 h 1047905"/>
              <a:gd name="connsiteX4" fmla="*/ 1355260 w 1481032"/>
              <a:gd name="connsiteY4" fmla="*/ 1040136 h 1047905"/>
              <a:gd name="connsiteX5" fmla="*/ 927996 w 1481032"/>
              <a:gd name="connsiteY5" fmla="*/ 925836 h 1047905"/>
              <a:gd name="connsiteX6" fmla="*/ 511617 w 1481032"/>
              <a:gd name="connsiteY6" fmla="*/ 735336 h 1047905"/>
              <a:gd name="connsiteX7" fmla="*/ 76188 w 1481032"/>
              <a:gd name="connsiteY7" fmla="*/ 664579 h 1047905"/>
              <a:gd name="connsiteX8" fmla="*/ 2710 w 1481032"/>
              <a:gd name="connsiteY8" fmla="*/ 558443 h 1047905"/>
              <a:gd name="connsiteX9" fmla="*/ 27203 w 1481032"/>
              <a:gd name="connsiteY9" fmla="*/ 272693 h 1047905"/>
              <a:gd name="connsiteX10" fmla="*/ 133338 w 1481032"/>
              <a:gd name="connsiteY10" fmla="*/ 106686 h 1047905"/>
              <a:gd name="connsiteX11" fmla="*/ 280296 w 1481032"/>
              <a:gd name="connsiteY11" fmla="*/ 65865 h 1047905"/>
              <a:gd name="connsiteX12" fmla="*/ 457189 w 1481032"/>
              <a:gd name="connsiteY12" fmla="*/ 5993 h 1047905"/>
              <a:gd name="connsiteX13" fmla="*/ 484402 w 1481032"/>
              <a:gd name="connsiteY13" fmla="*/ 245479 h 1047905"/>
              <a:gd name="connsiteX0" fmla="*/ 484402 w 1481032"/>
              <a:gd name="connsiteY0" fmla="*/ 245479 h 1047905"/>
              <a:gd name="connsiteX1" fmla="*/ 609588 w 1481032"/>
              <a:gd name="connsiteY1" fmla="*/ 384272 h 1047905"/>
              <a:gd name="connsiteX2" fmla="*/ 1088560 w 1481032"/>
              <a:gd name="connsiteY2" fmla="*/ 596544 h 1047905"/>
              <a:gd name="connsiteX3" fmla="*/ 1466838 w 1481032"/>
              <a:gd name="connsiteY3" fmla="*/ 708122 h 1047905"/>
              <a:gd name="connsiteX4" fmla="*/ 1355260 w 1481032"/>
              <a:gd name="connsiteY4" fmla="*/ 1040136 h 1047905"/>
              <a:gd name="connsiteX5" fmla="*/ 927996 w 1481032"/>
              <a:gd name="connsiteY5" fmla="*/ 925836 h 1047905"/>
              <a:gd name="connsiteX6" fmla="*/ 511617 w 1481032"/>
              <a:gd name="connsiteY6" fmla="*/ 735336 h 1047905"/>
              <a:gd name="connsiteX7" fmla="*/ 76188 w 1481032"/>
              <a:gd name="connsiteY7" fmla="*/ 664579 h 1047905"/>
              <a:gd name="connsiteX8" fmla="*/ 2710 w 1481032"/>
              <a:gd name="connsiteY8" fmla="*/ 558443 h 1047905"/>
              <a:gd name="connsiteX9" fmla="*/ 27203 w 1481032"/>
              <a:gd name="connsiteY9" fmla="*/ 272693 h 1047905"/>
              <a:gd name="connsiteX10" fmla="*/ 133338 w 1481032"/>
              <a:gd name="connsiteY10" fmla="*/ 106686 h 1047905"/>
              <a:gd name="connsiteX11" fmla="*/ 280296 w 1481032"/>
              <a:gd name="connsiteY11" fmla="*/ 65865 h 1047905"/>
              <a:gd name="connsiteX12" fmla="*/ 457189 w 1481032"/>
              <a:gd name="connsiteY12" fmla="*/ 5993 h 1047905"/>
              <a:gd name="connsiteX13" fmla="*/ 484402 w 1481032"/>
              <a:gd name="connsiteY13" fmla="*/ 245479 h 1047905"/>
              <a:gd name="connsiteX0" fmla="*/ 484402 w 1481032"/>
              <a:gd name="connsiteY0" fmla="*/ 263501 h 1065927"/>
              <a:gd name="connsiteX1" fmla="*/ 609588 w 1481032"/>
              <a:gd name="connsiteY1" fmla="*/ 402294 h 1065927"/>
              <a:gd name="connsiteX2" fmla="*/ 1088560 w 1481032"/>
              <a:gd name="connsiteY2" fmla="*/ 614566 h 1065927"/>
              <a:gd name="connsiteX3" fmla="*/ 1466838 w 1481032"/>
              <a:gd name="connsiteY3" fmla="*/ 726144 h 1065927"/>
              <a:gd name="connsiteX4" fmla="*/ 1355260 w 1481032"/>
              <a:gd name="connsiteY4" fmla="*/ 1058158 h 1065927"/>
              <a:gd name="connsiteX5" fmla="*/ 927996 w 1481032"/>
              <a:gd name="connsiteY5" fmla="*/ 943858 h 1065927"/>
              <a:gd name="connsiteX6" fmla="*/ 511617 w 1481032"/>
              <a:gd name="connsiteY6" fmla="*/ 753358 h 1065927"/>
              <a:gd name="connsiteX7" fmla="*/ 76188 w 1481032"/>
              <a:gd name="connsiteY7" fmla="*/ 682601 h 1065927"/>
              <a:gd name="connsiteX8" fmla="*/ 2710 w 1481032"/>
              <a:gd name="connsiteY8" fmla="*/ 576465 h 1065927"/>
              <a:gd name="connsiteX9" fmla="*/ 27203 w 1481032"/>
              <a:gd name="connsiteY9" fmla="*/ 290715 h 1065927"/>
              <a:gd name="connsiteX10" fmla="*/ 133338 w 1481032"/>
              <a:gd name="connsiteY10" fmla="*/ 124708 h 1065927"/>
              <a:gd name="connsiteX11" fmla="*/ 280296 w 1481032"/>
              <a:gd name="connsiteY11" fmla="*/ 83887 h 1065927"/>
              <a:gd name="connsiteX12" fmla="*/ 457189 w 1481032"/>
              <a:gd name="connsiteY12" fmla="*/ 24015 h 1065927"/>
              <a:gd name="connsiteX13" fmla="*/ 484402 w 1481032"/>
              <a:gd name="connsiteY13" fmla="*/ 263501 h 1065927"/>
              <a:gd name="connsiteX0" fmla="*/ 484402 w 1481032"/>
              <a:gd name="connsiteY0" fmla="*/ 265893 h 1068319"/>
              <a:gd name="connsiteX1" fmla="*/ 609588 w 1481032"/>
              <a:gd name="connsiteY1" fmla="*/ 404686 h 1068319"/>
              <a:gd name="connsiteX2" fmla="*/ 1088560 w 1481032"/>
              <a:gd name="connsiteY2" fmla="*/ 616958 h 1068319"/>
              <a:gd name="connsiteX3" fmla="*/ 1466838 w 1481032"/>
              <a:gd name="connsiteY3" fmla="*/ 728536 h 1068319"/>
              <a:gd name="connsiteX4" fmla="*/ 1355260 w 1481032"/>
              <a:gd name="connsiteY4" fmla="*/ 1060550 h 1068319"/>
              <a:gd name="connsiteX5" fmla="*/ 927996 w 1481032"/>
              <a:gd name="connsiteY5" fmla="*/ 946250 h 1068319"/>
              <a:gd name="connsiteX6" fmla="*/ 511617 w 1481032"/>
              <a:gd name="connsiteY6" fmla="*/ 755750 h 1068319"/>
              <a:gd name="connsiteX7" fmla="*/ 76188 w 1481032"/>
              <a:gd name="connsiteY7" fmla="*/ 684993 h 1068319"/>
              <a:gd name="connsiteX8" fmla="*/ 2710 w 1481032"/>
              <a:gd name="connsiteY8" fmla="*/ 578857 h 1068319"/>
              <a:gd name="connsiteX9" fmla="*/ 27203 w 1481032"/>
              <a:gd name="connsiteY9" fmla="*/ 293107 h 1068319"/>
              <a:gd name="connsiteX10" fmla="*/ 133338 w 1481032"/>
              <a:gd name="connsiteY10" fmla="*/ 127100 h 1068319"/>
              <a:gd name="connsiteX11" fmla="*/ 280296 w 1481032"/>
              <a:gd name="connsiteY11" fmla="*/ 86279 h 1068319"/>
              <a:gd name="connsiteX12" fmla="*/ 489846 w 1481032"/>
              <a:gd name="connsiteY12" fmla="*/ 23686 h 1068319"/>
              <a:gd name="connsiteX13" fmla="*/ 484402 w 1481032"/>
              <a:gd name="connsiteY13" fmla="*/ 265893 h 1068319"/>
              <a:gd name="connsiteX0" fmla="*/ 484402 w 1481032"/>
              <a:gd name="connsiteY0" fmla="*/ 270702 h 1073128"/>
              <a:gd name="connsiteX1" fmla="*/ 609588 w 1481032"/>
              <a:gd name="connsiteY1" fmla="*/ 409495 h 1073128"/>
              <a:gd name="connsiteX2" fmla="*/ 1088560 w 1481032"/>
              <a:gd name="connsiteY2" fmla="*/ 621767 h 1073128"/>
              <a:gd name="connsiteX3" fmla="*/ 1466838 w 1481032"/>
              <a:gd name="connsiteY3" fmla="*/ 733345 h 1073128"/>
              <a:gd name="connsiteX4" fmla="*/ 1355260 w 1481032"/>
              <a:gd name="connsiteY4" fmla="*/ 1065359 h 1073128"/>
              <a:gd name="connsiteX5" fmla="*/ 927996 w 1481032"/>
              <a:gd name="connsiteY5" fmla="*/ 951059 h 1073128"/>
              <a:gd name="connsiteX6" fmla="*/ 511617 w 1481032"/>
              <a:gd name="connsiteY6" fmla="*/ 760559 h 1073128"/>
              <a:gd name="connsiteX7" fmla="*/ 76188 w 1481032"/>
              <a:gd name="connsiteY7" fmla="*/ 689802 h 1073128"/>
              <a:gd name="connsiteX8" fmla="*/ 2710 w 1481032"/>
              <a:gd name="connsiteY8" fmla="*/ 583666 h 1073128"/>
              <a:gd name="connsiteX9" fmla="*/ 27203 w 1481032"/>
              <a:gd name="connsiteY9" fmla="*/ 297916 h 1073128"/>
              <a:gd name="connsiteX10" fmla="*/ 133338 w 1481032"/>
              <a:gd name="connsiteY10" fmla="*/ 131909 h 1073128"/>
              <a:gd name="connsiteX11" fmla="*/ 280296 w 1481032"/>
              <a:gd name="connsiteY11" fmla="*/ 91088 h 1073128"/>
              <a:gd name="connsiteX12" fmla="*/ 503453 w 1481032"/>
              <a:gd name="connsiteY12" fmla="*/ 23052 h 1073128"/>
              <a:gd name="connsiteX13" fmla="*/ 484402 w 1481032"/>
              <a:gd name="connsiteY13" fmla="*/ 270702 h 1073128"/>
              <a:gd name="connsiteX0" fmla="*/ 484402 w 1481032"/>
              <a:gd name="connsiteY0" fmla="*/ 247044 h 1049470"/>
              <a:gd name="connsiteX1" fmla="*/ 609588 w 1481032"/>
              <a:gd name="connsiteY1" fmla="*/ 385837 h 1049470"/>
              <a:gd name="connsiteX2" fmla="*/ 1088560 w 1481032"/>
              <a:gd name="connsiteY2" fmla="*/ 598109 h 1049470"/>
              <a:gd name="connsiteX3" fmla="*/ 1466838 w 1481032"/>
              <a:gd name="connsiteY3" fmla="*/ 709687 h 1049470"/>
              <a:gd name="connsiteX4" fmla="*/ 1355260 w 1481032"/>
              <a:gd name="connsiteY4" fmla="*/ 1041701 h 1049470"/>
              <a:gd name="connsiteX5" fmla="*/ 927996 w 1481032"/>
              <a:gd name="connsiteY5" fmla="*/ 927401 h 1049470"/>
              <a:gd name="connsiteX6" fmla="*/ 511617 w 1481032"/>
              <a:gd name="connsiteY6" fmla="*/ 736901 h 1049470"/>
              <a:gd name="connsiteX7" fmla="*/ 76188 w 1481032"/>
              <a:gd name="connsiteY7" fmla="*/ 666144 h 1049470"/>
              <a:gd name="connsiteX8" fmla="*/ 2710 w 1481032"/>
              <a:gd name="connsiteY8" fmla="*/ 560008 h 1049470"/>
              <a:gd name="connsiteX9" fmla="*/ 27203 w 1481032"/>
              <a:gd name="connsiteY9" fmla="*/ 274258 h 1049470"/>
              <a:gd name="connsiteX10" fmla="*/ 133338 w 1481032"/>
              <a:gd name="connsiteY10" fmla="*/ 108251 h 1049470"/>
              <a:gd name="connsiteX11" fmla="*/ 280296 w 1481032"/>
              <a:gd name="connsiteY11" fmla="*/ 67430 h 1049470"/>
              <a:gd name="connsiteX12" fmla="*/ 522503 w 1481032"/>
              <a:gd name="connsiteY12" fmla="*/ 26608 h 1049470"/>
              <a:gd name="connsiteX13" fmla="*/ 484402 w 1481032"/>
              <a:gd name="connsiteY13" fmla="*/ 247044 h 1049470"/>
              <a:gd name="connsiteX0" fmla="*/ 484202 w 1480832"/>
              <a:gd name="connsiteY0" fmla="*/ 247044 h 1049470"/>
              <a:gd name="connsiteX1" fmla="*/ 609388 w 1480832"/>
              <a:gd name="connsiteY1" fmla="*/ 385837 h 1049470"/>
              <a:gd name="connsiteX2" fmla="*/ 1088360 w 1480832"/>
              <a:gd name="connsiteY2" fmla="*/ 598109 h 1049470"/>
              <a:gd name="connsiteX3" fmla="*/ 1466638 w 1480832"/>
              <a:gd name="connsiteY3" fmla="*/ 709687 h 1049470"/>
              <a:gd name="connsiteX4" fmla="*/ 1355060 w 1480832"/>
              <a:gd name="connsiteY4" fmla="*/ 1041701 h 1049470"/>
              <a:gd name="connsiteX5" fmla="*/ 927796 w 1480832"/>
              <a:gd name="connsiteY5" fmla="*/ 927401 h 1049470"/>
              <a:gd name="connsiteX6" fmla="*/ 511417 w 1480832"/>
              <a:gd name="connsiteY6" fmla="*/ 736901 h 1049470"/>
              <a:gd name="connsiteX7" fmla="*/ 75988 w 1480832"/>
              <a:gd name="connsiteY7" fmla="*/ 666144 h 1049470"/>
              <a:gd name="connsiteX8" fmla="*/ 2510 w 1480832"/>
              <a:gd name="connsiteY8" fmla="*/ 560008 h 1049470"/>
              <a:gd name="connsiteX9" fmla="*/ 27003 w 1480832"/>
              <a:gd name="connsiteY9" fmla="*/ 274258 h 1049470"/>
              <a:gd name="connsiteX10" fmla="*/ 122253 w 1480832"/>
              <a:gd name="connsiteY10" fmla="*/ 91923 h 1049470"/>
              <a:gd name="connsiteX11" fmla="*/ 280096 w 1480832"/>
              <a:gd name="connsiteY11" fmla="*/ 67430 h 1049470"/>
              <a:gd name="connsiteX12" fmla="*/ 522303 w 1480832"/>
              <a:gd name="connsiteY12" fmla="*/ 26608 h 1049470"/>
              <a:gd name="connsiteX13" fmla="*/ 484202 w 1480832"/>
              <a:gd name="connsiteY13" fmla="*/ 247044 h 1049470"/>
              <a:gd name="connsiteX0" fmla="*/ 495739 w 1492369"/>
              <a:gd name="connsiteY0" fmla="*/ 247044 h 1049470"/>
              <a:gd name="connsiteX1" fmla="*/ 620925 w 1492369"/>
              <a:gd name="connsiteY1" fmla="*/ 385837 h 1049470"/>
              <a:gd name="connsiteX2" fmla="*/ 1099897 w 1492369"/>
              <a:gd name="connsiteY2" fmla="*/ 598109 h 1049470"/>
              <a:gd name="connsiteX3" fmla="*/ 1478175 w 1492369"/>
              <a:gd name="connsiteY3" fmla="*/ 709687 h 1049470"/>
              <a:gd name="connsiteX4" fmla="*/ 1366597 w 1492369"/>
              <a:gd name="connsiteY4" fmla="*/ 1041701 h 1049470"/>
              <a:gd name="connsiteX5" fmla="*/ 939333 w 1492369"/>
              <a:gd name="connsiteY5" fmla="*/ 927401 h 1049470"/>
              <a:gd name="connsiteX6" fmla="*/ 522954 w 1492369"/>
              <a:gd name="connsiteY6" fmla="*/ 736901 h 1049470"/>
              <a:gd name="connsiteX7" fmla="*/ 87525 w 1492369"/>
              <a:gd name="connsiteY7" fmla="*/ 666144 h 1049470"/>
              <a:gd name="connsiteX8" fmla="*/ 14047 w 1492369"/>
              <a:gd name="connsiteY8" fmla="*/ 560008 h 1049470"/>
              <a:gd name="connsiteX9" fmla="*/ 11326 w 1492369"/>
              <a:gd name="connsiteY9" fmla="*/ 282422 h 1049470"/>
              <a:gd name="connsiteX10" fmla="*/ 133790 w 1492369"/>
              <a:gd name="connsiteY10" fmla="*/ 91923 h 1049470"/>
              <a:gd name="connsiteX11" fmla="*/ 291633 w 1492369"/>
              <a:gd name="connsiteY11" fmla="*/ 67430 h 1049470"/>
              <a:gd name="connsiteX12" fmla="*/ 533840 w 1492369"/>
              <a:gd name="connsiteY12" fmla="*/ 26608 h 1049470"/>
              <a:gd name="connsiteX13" fmla="*/ 495739 w 1492369"/>
              <a:gd name="connsiteY13" fmla="*/ 247044 h 104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92369" h="1049470">
                <a:moveTo>
                  <a:pt x="495739" y="247044"/>
                </a:moveTo>
                <a:cubicBezTo>
                  <a:pt x="510253" y="306915"/>
                  <a:pt x="520232" y="327326"/>
                  <a:pt x="620925" y="385837"/>
                </a:cubicBezTo>
                <a:cubicBezTo>
                  <a:pt x="721618" y="444348"/>
                  <a:pt x="957022" y="544134"/>
                  <a:pt x="1099897" y="598109"/>
                </a:cubicBezTo>
                <a:cubicBezTo>
                  <a:pt x="1242772" y="652084"/>
                  <a:pt x="1433725" y="635755"/>
                  <a:pt x="1478175" y="709687"/>
                </a:cubicBezTo>
                <a:cubicBezTo>
                  <a:pt x="1522625" y="783619"/>
                  <a:pt x="1456404" y="1005415"/>
                  <a:pt x="1366597" y="1041701"/>
                </a:cubicBezTo>
                <a:cubicBezTo>
                  <a:pt x="1276790" y="1077987"/>
                  <a:pt x="1079940" y="978201"/>
                  <a:pt x="939333" y="927401"/>
                </a:cubicBezTo>
                <a:cubicBezTo>
                  <a:pt x="798726" y="876601"/>
                  <a:pt x="664922" y="780444"/>
                  <a:pt x="522954" y="736901"/>
                </a:cubicBezTo>
                <a:cubicBezTo>
                  <a:pt x="380986" y="693358"/>
                  <a:pt x="172343" y="695626"/>
                  <a:pt x="87525" y="666144"/>
                </a:cubicBezTo>
                <a:cubicBezTo>
                  <a:pt x="2707" y="636662"/>
                  <a:pt x="26747" y="623961"/>
                  <a:pt x="14047" y="560008"/>
                </a:cubicBezTo>
                <a:cubicBezTo>
                  <a:pt x="1347" y="496055"/>
                  <a:pt x="-8631" y="360436"/>
                  <a:pt x="11326" y="282422"/>
                </a:cubicBezTo>
                <a:cubicBezTo>
                  <a:pt x="31283" y="204408"/>
                  <a:pt x="87072" y="127755"/>
                  <a:pt x="133790" y="91923"/>
                </a:cubicBezTo>
                <a:cubicBezTo>
                  <a:pt x="180508" y="56091"/>
                  <a:pt x="241740" y="65162"/>
                  <a:pt x="291633" y="67430"/>
                </a:cubicBezTo>
                <a:cubicBezTo>
                  <a:pt x="341526" y="69698"/>
                  <a:pt x="567858" y="-52314"/>
                  <a:pt x="533840" y="26608"/>
                </a:cubicBezTo>
                <a:cubicBezTo>
                  <a:pt x="499822" y="105530"/>
                  <a:pt x="481225" y="187173"/>
                  <a:pt x="495739" y="2470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9CC7E3-FE98-4243-864D-4265446B65C2}"/>
              </a:ext>
            </a:extLst>
          </p:cNvPr>
          <p:cNvSpPr/>
          <p:nvPr/>
        </p:nvSpPr>
        <p:spPr>
          <a:xfrm>
            <a:off x="6475423" y="3970564"/>
            <a:ext cx="530019" cy="679728"/>
          </a:xfrm>
          <a:prstGeom prst="ellipse">
            <a:avLst/>
          </a:prstGeom>
          <a:gradFill flip="none" rotWithShape="1">
            <a:gsLst>
              <a:gs pos="0">
                <a:srgbClr val="FF7C8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83D2F3-E295-40C2-AEF7-EB1DD4891286}"/>
              </a:ext>
            </a:extLst>
          </p:cNvPr>
          <p:cNvSpPr/>
          <p:nvPr/>
        </p:nvSpPr>
        <p:spPr>
          <a:xfrm rot="19174136">
            <a:off x="5563289" y="3995797"/>
            <a:ext cx="154113" cy="167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0428A6-D9DD-4936-AB37-7B0B3457FBCC}"/>
              </a:ext>
            </a:extLst>
          </p:cNvPr>
          <p:cNvSpPr/>
          <p:nvPr/>
        </p:nvSpPr>
        <p:spPr>
          <a:xfrm rot="1300419">
            <a:off x="7166991" y="3738717"/>
            <a:ext cx="136208" cy="173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26F40-6DAF-4D24-88B0-11A8560DC8C8}"/>
              </a:ext>
            </a:extLst>
          </p:cNvPr>
          <p:cNvSpPr txBox="1"/>
          <p:nvPr/>
        </p:nvSpPr>
        <p:spPr>
          <a:xfrm rot="16200000">
            <a:off x="7102350" y="3038403"/>
            <a:ext cx="545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A2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756934-8F5B-483D-86B9-2426F36F4AA4}"/>
              </a:ext>
            </a:extLst>
          </p:cNvPr>
          <p:cNvSpPr txBox="1"/>
          <p:nvPr/>
        </p:nvSpPr>
        <p:spPr>
          <a:xfrm rot="1263571">
            <a:off x="7417012" y="4569766"/>
            <a:ext cx="545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RT A1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DFEAAE-EE93-42DA-89CA-06E9DF8E0214}"/>
              </a:ext>
            </a:extLst>
          </p:cNvPr>
          <p:cNvSpPr txBox="1"/>
          <p:nvPr/>
        </p:nvSpPr>
        <p:spPr>
          <a:xfrm>
            <a:off x="5029510" y="5807631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 A1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51B86-0F28-4808-849F-2C887596566B}"/>
              </a:ext>
            </a:extLst>
          </p:cNvPr>
          <p:cNvSpPr txBox="1"/>
          <p:nvPr/>
        </p:nvSpPr>
        <p:spPr>
          <a:xfrm rot="21401297">
            <a:off x="4754253" y="4532157"/>
            <a:ext cx="516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A1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2D01E-075E-47C4-84D2-20B28D17E22D}"/>
              </a:ext>
            </a:extLst>
          </p:cNvPr>
          <p:cNvSpPr txBox="1"/>
          <p:nvPr/>
        </p:nvSpPr>
        <p:spPr>
          <a:xfrm rot="17039780">
            <a:off x="4998747" y="3027095"/>
            <a:ext cx="516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LT A2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28FAEA-F384-46EB-B924-384AC3124A33}"/>
              </a:ext>
            </a:extLst>
          </p:cNvPr>
          <p:cNvSpPr txBox="1"/>
          <p:nvPr/>
        </p:nvSpPr>
        <p:spPr>
          <a:xfrm>
            <a:off x="6108595" y="3468415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Upper lobe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3E395-BB7B-498E-8F5D-E4860FE43A5D}"/>
              </a:ext>
            </a:extLst>
          </p:cNvPr>
          <p:cNvSpPr txBox="1"/>
          <p:nvPr/>
        </p:nvSpPr>
        <p:spPr>
          <a:xfrm>
            <a:off x="6192751" y="4951449"/>
            <a:ext cx="57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lower </a:t>
            </a:r>
          </a:p>
          <a:p>
            <a:r>
              <a:rPr lang="en-US" sz="1200" dirty="0">
                <a:solidFill>
                  <a:schemeClr val="bg1"/>
                </a:solidFill>
              </a:rPr>
              <a:t>lobe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AA087F-0887-4859-BB19-1228261BF02B}"/>
              </a:ext>
            </a:extLst>
          </p:cNvPr>
          <p:cNvSpPr txBox="1"/>
          <p:nvPr/>
        </p:nvSpPr>
        <p:spPr>
          <a:xfrm>
            <a:off x="6240495" y="4650292"/>
            <a:ext cx="5693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LT ACOM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1B97C5-3E5D-456E-B6B7-F8AA8AE3D692}"/>
              </a:ext>
            </a:extLst>
          </p:cNvPr>
          <p:cNvSpPr txBox="1"/>
          <p:nvPr/>
        </p:nvSpPr>
        <p:spPr>
          <a:xfrm>
            <a:off x="5652009" y="3507442"/>
            <a:ext cx="588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rupture point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96CBD-4326-4C15-B36A-33DA485A83D5}"/>
              </a:ext>
            </a:extLst>
          </p:cNvPr>
          <p:cNvSpPr txBox="1"/>
          <p:nvPr/>
        </p:nvSpPr>
        <p:spPr>
          <a:xfrm>
            <a:off x="6225729" y="3761471"/>
            <a:ext cx="5822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RT ACOM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E642BF8-521C-4FE3-9706-12DA75003C2D}"/>
              </a:ext>
            </a:extLst>
          </p:cNvPr>
          <p:cNvSpPr/>
          <p:nvPr/>
        </p:nvSpPr>
        <p:spPr>
          <a:xfrm rot="430118">
            <a:off x="6065702" y="3461619"/>
            <a:ext cx="953510" cy="953332"/>
          </a:xfrm>
          <a:custGeom>
            <a:avLst/>
            <a:gdLst>
              <a:gd name="connsiteX0" fmla="*/ 832178 w 1047952"/>
              <a:gd name="connsiteY0" fmla="*/ 54964 h 1161372"/>
              <a:gd name="connsiteX1" fmla="*/ 508219 w 1047952"/>
              <a:gd name="connsiteY1" fmla="*/ 2713 h 1161372"/>
              <a:gd name="connsiteX2" fmla="*/ 205161 w 1047952"/>
              <a:gd name="connsiteY2" fmla="*/ 39289 h 1161372"/>
              <a:gd name="connsiteX3" fmla="*/ 6605 w 1047952"/>
              <a:gd name="connsiteY3" fmla="*/ 300546 h 1161372"/>
              <a:gd name="connsiteX4" fmla="*/ 48406 w 1047952"/>
              <a:gd name="connsiteY4" fmla="*/ 723782 h 1161372"/>
              <a:gd name="connsiteX5" fmla="*/ 58857 w 1047952"/>
              <a:gd name="connsiteY5" fmla="*/ 1016390 h 1161372"/>
              <a:gd name="connsiteX6" fmla="*/ 502994 w 1047952"/>
              <a:gd name="connsiteY6" fmla="*/ 1152244 h 1161372"/>
              <a:gd name="connsiteX7" fmla="*/ 915780 w 1047952"/>
              <a:gd name="connsiteY7" fmla="*/ 1105218 h 1161372"/>
              <a:gd name="connsiteX8" fmla="*/ 1046409 w 1047952"/>
              <a:gd name="connsiteY8" fmla="*/ 755133 h 1161372"/>
              <a:gd name="connsiteX9" fmla="*/ 983707 w 1047952"/>
              <a:gd name="connsiteY9" fmla="*/ 363247 h 1161372"/>
              <a:gd name="connsiteX10" fmla="*/ 926230 w 1047952"/>
              <a:gd name="connsiteY10" fmla="*/ 128116 h 1161372"/>
              <a:gd name="connsiteX11" fmla="*/ 832178 w 1047952"/>
              <a:gd name="connsiteY11" fmla="*/ 54964 h 1161372"/>
              <a:gd name="connsiteX0" fmla="*/ 832178 w 1049847"/>
              <a:gd name="connsiteY0" fmla="*/ 54964 h 1161372"/>
              <a:gd name="connsiteX1" fmla="*/ 508219 w 1049847"/>
              <a:gd name="connsiteY1" fmla="*/ 2713 h 1161372"/>
              <a:gd name="connsiteX2" fmla="*/ 205161 w 1049847"/>
              <a:gd name="connsiteY2" fmla="*/ 39289 h 1161372"/>
              <a:gd name="connsiteX3" fmla="*/ 6605 w 1049847"/>
              <a:gd name="connsiteY3" fmla="*/ 300546 h 1161372"/>
              <a:gd name="connsiteX4" fmla="*/ 48406 w 1049847"/>
              <a:gd name="connsiteY4" fmla="*/ 723782 h 1161372"/>
              <a:gd name="connsiteX5" fmla="*/ 58857 w 1049847"/>
              <a:gd name="connsiteY5" fmla="*/ 1016390 h 1161372"/>
              <a:gd name="connsiteX6" fmla="*/ 502994 w 1049847"/>
              <a:gd name="connsiteY6" fmla="*/ 1152244 h 1161372"/>
              <a:gd name="connsiteX7" fmla="*/ 915780 w 1049847"/>
              <a:gd name="connsiteY7" fmla="*/ 1105218 h 1161372"/>
              <a:gd name="connsiteX8" fmla="*/ 1046409 w 1049847"/>
              <a:gd name="connsiteY8" fmla="*/ 755133 h 1161372"/>
              <a:gd name="connsiteX9" fmla="*/ 1004608 w 1049847"/>
              <a:gd name="connsiteY9" fmla="*/ 358021 h 1161372"/>
              <a:gd name="connsiteX10" fmla="*/ 926230 w 1049847"/>
              <a:gd name="connsiteY10" fmla="*/ 128116 h 1161372"/>
              <a:gd name="connsiteX11" fmla="*/ 832178 w 1049847"/>
              <a:gd name="connsiteY11" fmla="*/ 54964 h 1161372"/>
              <a:gd name="connsiteX0" fmla="*/ 832178 w 1049847"/>
              <a:gd name="connsiteY0" fmla="*/ 54964 h 1161372"/>
              <a:gd name="connsiteX1" fmla="*/ 508219 w 1049847"/>
              <a:gd name="connsiteY1" fmla="*/ 2713 h 1161372"/>
              <a:gd name="connsiteX2" fmla="*/ 205161 w 1049847"/>
              <a:gd name="connsiteY2" fmla="*/ 39289 h 1161372"/>
              <a:gd name="connsiteX3" fmla="*/ 6605 w 1049847"/>
              <a:gd name="connsiteY3" fmla="*/ 300546 h 1161372"/>
              <a:gd name="connsiteX4" fmla="*/ 48406 w 1049847"/>
              <a:gd name="connsiteY4" fmla="*/ 723782 h 1161372"/>
              <a:gd name="connsiteX5" fmla="*/ 58857 w 1049847"/>
              <a:gd name="connsiteY5" fmla="*/ 1016390 h 1161372"/>
              <a:gd name="connsiteX6" fmla="*/ 502994 w 1049847"/>
              <a:gd name="connsiteY6" fmla="*/ 1152244 h 1161372"/>
              <a:gd name="connsiteX7" fmla="*/ 915780 w 1049847"/>
              <a:gd name="connsiteY7" fmla="*/ 1105218 h 1161372"/>
              <a:gd name="connsiteX8" fmla="*/ 1046409 w 1049847"/>
              <a:gd name="connsiteY8" fmla="*/ 755133 h 1161372"/>
              <a:gd name="connsiteX9" fmla="*/ 1004608 w 1049847"/>
              <a:gd name="connsiteY9" fmla="*/ 358021 h 1161372"/>
              <a:gd name="connsiteX10" fmla="*/ 936681 w 1049847"/>
              <a:gd name="connsiteY10" fmla="*/ 133341 h 1161372"/>
              <a:gd name="connsiteX11" fmla="*/ 832178 w 1049847"/>
              <a:gd name="connsiteY11" fmla="*/ 54964 h 1161372"/>
              <a:gd name="connsiteX0" fmla="*/ 832178 w 1049847"/>
              <a:gd name="connsiteY0" fmla="*/ 54964 h 1161372"/>
              <a:gd name="connsiteX1" fmla="*/ 508219 w 1049847"/>
              <a:gd name="connsiteY1" fmla="*/ 2713 h 1161372"/>
              <a:gd name="connsiteX2" fmla="*/ 205161 w 1049847"/>
              <a:gd name="connsiteY2" fmla="*/ 39289 h 1161372"/>
              <a:gd name="connsiteX3" fmla="*/ 6605 w 1049847"/>
              <a:gd name="connsiteY3" fmla="*/ 300546 h 1161372"/>
              <a:gd name="connsiteX4" fmla="*/ 48406 w 1049847"/>
              <a:gd name="connsiteY4" fmla="*/ 723782 h 1161372"/>
              <a:gd name="connsiteX5" fmla="*/ 58857 w 1049847"/>
              <a:gd name="connsiteY5" fmla="*/ 1016390 h 1161372"/>
              <a:gd name="connsiteX6" fmla="*/ 502994 w 1049847"/>
              <a:gd name="connsiteY6" fmla="*/ 1152244 h 1161372"/>
              <a:gd name="connsiteX7" fmla="*/ 915780 w 1049847"/>
              <a:gd name="connsiteY7" fmla="*/ 1105218 h 1161372"/>
              <a:gd name="connsiteX8" fmla="*/ 1046409 w 1049847"/>
              <a:gd name="connsiteY8" fmla="*/ 755133 h 1161372"/>
              <a:gd name="connsiteX9" fmla="*/ 1004608 w 1049847"/>
              <a:gd name="connsiteY9" fmla="*/ 358021 h 1161372"/>
              <a:gd name="connsiteX10" fmla="*/ 936681 w 1049847"/>
              <a:gd name="connsiteY10" fmla="*/ 133341 h 1161372"/>
              <a:gd name="connsiteX11" fmla="*/ 832178 w 1049847"/>
              <a:gd name="connsiteY11" fmla="*/ 54964 h 1161372"/>
              <a:gd name="connsiteX0" fmla="*/ 832178 w 1059635"/>
              <a:gd name="connsiteY0" fmla="*/ 54964 h 1224273"/>
              <a:gd name="connsiteX1" fmla="*/ 508219 w 1059635"/>
              <a:gd name="connsiteY1" fmla="*/ 2713 h 1224273"/>
              <a:gd name="connsiteX2" fmla="*/ 205161 w 1059635"/>
              <a:gd name="connsiteY2" fmla="*/ 39289 h 1224273"/>
              <a:gd name="connsiteX3" fmla="*/ 6605 w 1059635"/>
              <a:gd name="connsiteY3" fmla="*/ 300546 h 1224273"/>
              <a:gd name="connsiteX4" fmla="*/ 48406 w 1059635"/>
              <a:gd name="connsiteY4" fmla="*/ 723782 h 1224273"/>
              <a:gd name="connsiteX5" fmla="*/ 58857 w 1059635"/>
              <a:gd name="connsiteY5" fmla="*/ 1016390 h 1224273"/>
              <a:gd name="connsiteX6" fmla="*/ 502994 w 1059635"/>
              <a:gd name="connsiteY6" fmla="*/ 1152244 h 1224273"/>
              <a:gd name="connsiteX7" fmla="*/ 764251 w 1059635"/>
              <a:gd name="connsiteY7" fmla="*/ 1199271 h 1224273"/>
              <a:gd name="connsiteX8" fmla="*/ 1046409 w 1059635"/>
              <a:gd name="connsiteY8" fmla="*/ 755133 h 1224273"/>
              <a:gd name="connsiteX9" fmla="*/ 1004608 w 1059635"/>
              <a:gd name="connsiteY9" fmla="*/ 358021 h 1224273"/>
              <a:gd name="connsiteX10" fmla="*/ 936681 w 1059635"/>
              <a:gd name="connsiteY10" fmla="*/ 133341 h 1224273"/>
              <a:gd name="connsiteX11" fmla="*/ 832178 w 1059635"/>
              <a:gd name="connsiteY11" fmla="*/ 54964 h 1224273"/>
              <a:gd name="connsiteX0" fmla="*/ 832178 w 1009316"/>
              <a:gd name="connsiteY0" fmla="*/ 54964 h 1224273"/>
              <a:gd name="connsiteX1" fmla="*/ 508219 w 1009316"/>
              <a:gd name="connsiteY1" fmla="*/ 2713 h 1224273"/>
              <a:gd name="connsiteX2" fmla="*/ 205161 w 1009316"/>
              <a:gd name="connsiteY2" fmla="*/ 39289 h 1224273"/>
              <a:gd name="connsiteX3" fmla="*/ 6605 w 1009316"/>
              <a:gd name="connsiteY3" fmla="*/ 300546 h 1224273"/>
              <a:gd name="connsiteX4" fmla="*/ 48406 w 1009316"/>
              <a:gd name="connsiteY4" fmla="*/ 723782 h 1224273"/>
              <a:gd name="connsiteX5" fmla="*/ 58857 w 1009316"/>
              <a:gd name="connsiteY5" fmla="*/ 1016390 h 1224273"/>
              <a:gd name="connsiteX6" fmla="*/ 502994 w 1009316"/>
              <a:gd name="connsiteY6" fmla="*/ 1152244 h 1224273"/>
              <a:gd name="connsiteX7" fmla="*/ 764251 w 1009316"/>
              <a:gd name="connsiteY7" fmla="*/ 1199271 h 1224273"/>
              <a:gd name="connsiteX8" fmla="*/ 936681 w 1009316"/>
              <a:gd name="connsiteY8" fmla="*/ 755133 h 1224273"/>
              <a:gd name="connsiteX9" fmla="*/ 1004608 w 1009316"/>
              <a:gd name="connsiteY9" fmla="*/ 358021 h 1224273"/>
              <a:gd name="connsiteX10" fmla="*/ 936681 w 1009316"/>
              <a:gd name="connsiteY10" fmla="*/ 133341 h 1224273"/>
              <a:gd name="connsiteX11" fmla="*/ 832178 w 1009316"/>
              <a:gd name="connsiteY11" fmla="*/ 54964 h 1224273"/>
              <a:gd name="connsiteX0" fmla="*/ 832178 w 1008575"/>
              <a:gd name="connsiteY0" fmla="*/ 54964 h 1163375"/>
              <a:gd name="connsiteX1" fmla="*/ 508219 w 1008575"/>
              <a:gd name="connsiteY1" fmla="*/ 2713 h 1163375"/>
              <a:gd name="connsiteX2" fmla="*/ 205161 w 1008575"/>
              <a:gd name="connsiteY2" fmla="*/ 39289 h 1163375"/>
              <a:gd name="connsiteX3" fmla="*/ 6605 w 1008575"/>
              <a:gd name="connsiteY3" fmla="*/ 300546 h 1163375"/>
              <a:gd name="connsiteX4" fmla="*/ 48406 w 1008575"/>
              <a:gd name="connsiteY4" fmla="*/ 723782 h 1163375"/>
              <a:gd name="connsiteX5" fmla="*/ 58857 w 1008575"/>
              <a:gd name="connsiteY5" fmla="*/ 1016390 h 1163375"/>
              <a:gd name="connsiteX6" fmla="*/ 502994 w 1008575"/>
              <a:gd name="connsiteY6" fmla="*/ 1152244 h 1163375"/>
              <a:gd name="connsiteX7" fmla="*/ 842628 w 1008575"/>
              <a:gd name="connsiteY7" fmla="*/ 1110443 h 1163375"/>
              <a:gd name="connsiteX8" fmla="*/ 936681 w 1008575"/>
              <a:gd name="connsiteY8" fmla="*/ 755133 h 1163375"/>
              <a:gd name="connsiteX9" fmla="*/ 1004608 w 1008575"/>
              <a:gd name="connsiteY9" fmla="*/ 358021 h 1163375"/>
              <a:gd name="connsiteX10" fmla="*/ 936681 w 1008575"/>
              <a:gd name="connsiteY10" fmla="*/ 133341 h 1163375"/>
              <a:gd name="connsiteX11" fmla="*/ 832178 w 1008575"/>
              <a:gd name="connsiteY11" fmla="*/ 54964 h 1163375"/>
              <a:gd name="connsiteX0" fmla="*/ 832178 w 1008575"/>
              <a:gd name="connsiteY0" fmla="*/ 54964 h 1175422"/>
              <a:gd name="connsiteX1" fmla="*/ 508219 w 1008575"/>
              <a:gd name="connsiteY1" fmla="*/ 2713 h 1175422"/>
              <a:gd name="connsiteX2" fmla="*/ 205161 w 1008575"/>
              <a:gd name="connsiteY2" fmla="*/ 39289 h 1175422"/>
              <a:gd name="connsiteX3" fmla="*/ 6605 w 1008575"/>
              <a:gd name="connsiteY3" fmla="*/ 300546 h 1175422"/>
              <a:gd name="connsiteX4" fmla="*/ 48406 w 1008575"/>
              <a:gd name="connsiteY4" fmla="*/ 723782 h 1175422"/>
              <a:gd name="connsiteX5" fmla="*/ 58857 w 1008575"/>
              <a:gd name="connsiteY5" fmla="*/ 1016390 h 1175422"/>
              <a:gd name="connsiteX6" fmla="*/ 435067 w 1008575"/>
              <a:gd name="connsiteY6" fmla="*/ 1167919 h 1175422"/>
              <a:gd name="connsiteX7" fmla="*/ 842628 w 1008575"/>
              <a:gd name="connsiteY7" fmla="*/ 1110443 h 1175422"/>
              <a:gd name="connsiteX8" fmla="*/ 936681 w 1008575"/>
              <a:gd name="connsiteY8" fmla="*/ 755133 h 1175422"/>
              <a:gd name="connsiteX9" fmla="*/ 1004608 w 1008575"/>
              <a:gd name="connsiteY9" fmla="*/ 358021 h 1175422"/>
              <a:gd name="connsiteX10" fmla="*/ 936681 w 1008575"/>
              <a:gd name="connsiteY10" fmla="*/ 133341 h 1175422"/>
              <a:gd name="connsiteX11" fmla="*/ 832178 w 1008575"/>
              <a:gd name="connsiteY11" fmla="*/ 54964 h 1175422"/>
              <a:gd name="connsiteX0" fmla="*/ 832612 w 1009009"/>
              <a:gd name="connsiteY0" fmla="*/ 54964 h 1174656"/>
              <a:gd name="connsiteX1" fmla="*/ 508653 w 1009009"/>
              <a:gd name="connsiteY1" fmla="*/ 2713 h 1174656"/>
              <a:gd name="connsiteX2" fmla="*/ 205595 w 1009009"/>
              <a:gd name="connsiteY2" fmla="*/ 39289 h 1174656"/>
              <a:gd name="connsiteX3" fmla="*/ 7039 w 1009009"/>
              <a:gd name="connsiteY3" fmla="*/ 300546 h 1174656"/>
              <a:gd name="connsiteX4" fmla="*/ 48840 w 1009009"/>
              <a:gd name="connsiteY4" fmla="*/ 723782 h 1174656"/>
              <a:gd name="connsiteX5" fmla="*/ 90642 w 1009009"/>
              <a:gd name="connsiteY5" fmla="*/ 1026840 h 1174656"/>
              <a:gd name="connsiteX6" fmla="*/ 435501 w 1009009"/>
              <a:gd name="connsiteY6" fmla="*/ 1167919 h 1174656"/>
              <a:gd name="connsiteX7" fmla="*/ 843062 w 1009009"/>
              <a:gd name="connsiteY7" fmla="*/ 1110443 h 1174656"/>
              <a:gd name="connsiteX8" fmla="*/ 937115 w 1009009"/>
              <a:gd name="connsiteY8" fmla="*/ 755133 h 1174656"/>
              <a:gd name="connsiteX9" fmla="*/ 1005042 w 1009009"/>
              <a:gd name="connsiteY9" fmla="*/ 358021 h 1174656"/>
              <a:gd name="connsiteX10" fmla="*/ 937115 w 1009009"/>
              <a:gd name="connsiteY10" fmla="*/ 133341 h 1174656"/>
              <a:gd name="connsiteX11" fmla="*/ 832612 w 1009009"/>
              <a:gd name="connsiteY11" fmla="*/ 54964 h 1174656"/>
              <a:gd name="connsiteX0" fmla="*/ 832612 w 1009426"/>
              <a:gd name="connsiteY0" fmla="*/ 54964 h 1170520"/>
              <a:gd name="connsiteX1" fmla="*/ 508653 w 1009426"/>
              <a:gd name="connsiteY1" fmla="*/ 2713 h 1170520"/>
              <a:gd name="connsiteX2" fmla="*/ 205595 w 1009426"/>
              <a:gd name="connsiteY2" fmla="*/ 39289 h 1170520"/>
              <a:gd name="connsiteX3" fmla="*/ 7039 w 1009426"/>
              <a:gd name="connsiteY3" fmla="*/ 300546 h 1170520"/>
              <a:gd name="connsiteX4" fmla="*/ 48840 w 1009426"/>
              <a:gd name="connsiteY4" fmla="*/ 723782 h 1170520"/>
              <a:gd name="connsiteX5" fmla="*/ 90642 w 1009426"/>
              <a:gd name="connsiteY5" fmla="*/ 1026840 h 1170520"/>
              <a:gd name="connsiteX6" fmla="*/ 435501 w 1009426"/>
              <a:gd name="connsiteY6" fmla="*/ 1167919 h 1170520"/>
              <a:gd name="connsiteX7" fmla="*/ 796036 w 1009426"/>
              <a:gd name="connsiteY7" fmla="*/ 1089543 h 1170520"/>
              <a:gd name="connsiteX8" fmla="*/ 937115 w 1009426"/>
              <a:gd name="connsiteY8" fmla="*/ 755133 h 1170520"/>
              <a:gd name="connsiteX9" fmla="*/ 1005042 w 1009426"/>
              <a:gd name="connsiteY9" fmla="*/ 358021 h 1170520"/>
              <a:gd name="connsiteX10" fmla="*/ 937115 w 1009426"/>
              <a:gd name="connsiteY10" fmla="*/ 133341 h 1170520"/>
              <a:gd name="connsiteX11" fmla="*/ 832612 w 1009426"/>
              <a:gd name="connsiteY11" fmla="*/ 54964 h 1170520"/>
              <a:gd name="connsiteX0" fmla="*/ 832612 w 1009426"/>
              <a:gd name="connsiteY0" fmla="*/ 54964 h 1108704"/>
              <a:gd name="connsiteX1" fmla="*/ 508653 w 1009426"/>
              <a:gd name="connsiteY1" fmla="*/ 2713 h 1108704"/>
              <a:gd name="connsiteX2" fmla="*/ 205595 w 1009426"/>
              <a:gd name="connsiteY2" fmla="*/ 39289 h 1108704"/>
              <a:gd name="connsiteX3" fmla="*/ 7039 w 1009426"/>
              <a:gd name="connsiteY3" fmla="*/ 300546 h 1108704"/>
              <a:gd name="connsiteX4" fmla="*/ 48840 w 1009426"/>
              <a:gd name="connsiteY4" fmla="*/ 723782 h 1108704"/>
              <a:gd name="connsiteX5" fmla="*/ 90642 w 1009426"/>
              <a:gd name="connsiteY5" fmla="*/ 1026840 h 1108704"/>
              <a:gd name="connsiteX6" fmla="*/ 430276 w 1009426"/>
              <a:gd name="connsiteY6" fmla="*/ 1063416 h 1108704"/>
              <a:gd name="connsiteX7" fmla="*/ 796036 w 1009426"/>
              <a:gd name="connsiteY7" fmla="*/ 1089543 h 1108704"/>
              <a:gd name="connsiteX8" fmla="*/ 937115 w 1009426"/>
              <a:gd name="connsiteY8" fmla="*/ 755133 h 1108704"/>
              <a:gd name="connsiteX9" fmla="*/ 1005042 w 1009426"/>
              <a:gd name="connsiteY9" fmla="*/ 358021 h 1108704"/>
              <a:gd name="connsiteX10" fmla="*/ 937115 w 1009426"/>
              <a:gd name="connsiteY10" fmla="*/ 133341 h 1108704"/>
              <a:gd name="connsiteX11" fmla="*/ 832612 w 1009426"/>
              <a:gd name="connsiteY11" fmla="*/ 54964 h 1108704"/>
              <a:gd name="connsiteX0" fmla="*/ 832612 w 1009426"/>
              <a:gd name="connsiteY0" fmla="*/ 54964 h 1111864"/>
              <a:gd name="connsiteX1" fmla="*/ 508653 w 1009426"/>
              <a:gd name="connsiteY1" fmla="*/ 2713 h 1111864"/>
              <a:gd name="connsiteX2" fmla="*/ 205595 w 1009426"/>
              <a:gd name="connsiteY2" fmla="*/ 39289 h 1111864"/>
              <a:gd name="connsiteX3" fmla="*/ 7039 w 1009426"/>
              <a:gd name="connsiteY3" fmla="*/ 300546 h 1111864"/>
              <a:gd name="connsiteX4" fmla="*/ 48840 w 1009426"/>
              <a:gd name="connsiteY4" fmla="*/ 723782 h 1111864"/>
              <a:gd name="connsiteX5" fmla="*/ 90642 w 1009426"/>
              <a:gd name="connsiteY5" fmla="*/ 922337 h 1111864"/>
              <a:gd name="connsiteX6" fmla="*/ 430276 w 1009426"/>
              <a:gd name="connsiteY6" fmla="*/ 1063416 h 1111864"/>
              <a:gd name="connsiteX7" fmla="*/ 796036 w 1009426"/>
              <a:gd name="connsiteY7" fmla="*/ 1089543 h 1111864"/>
              <a:gd name="connsiteX8" fmla="*/ 937115 w 1009426"/>
              <a:gd name="connsiteY8" fmla="*/ 755133 h 1111864"/>
              <a:gd name="connsiteX9" fmla="*/ 1005042 w 1009426"/>
              <a:gd name="connsiteY9" fmla="*/ 358021 h 1111864"/>
              <a:gd name="connsiteX10" fmla="*/ 937115 w 1009426"/>
              <a:gd name="connsiteY10" fmla="*/ 133341 h 1111864"/>
              <a:gd name="connsiteX11" fmla="*/ 832612 w 1009426"/>
              <a:gd name="connsiteY11" fmla="*/ 54964 h 1111864"/>
              <a:gd name="connsiteX0" fmla="*/ 834465 w 1011279"/>
              <a:gd name="connsiteY0" fmla="*/ 54964 h 1111864"/>
              <a:gd name="connsiteX1" fmla="*/ 510506 w 1011279"/>
              <a:gd name="connsiteY1" fmla="*/ 2713 h 1111864"/>
              <a:gd name="connsiteX2" fmla="*/ 207448 w 1011279"/>
              <a:gd name="connsiteY2" fmla="*/ 39289 h 1111864"/>
              <a:gd name="connsiteX3" fmla="*/ 8892 w 1011279"/>
              <a:gd name="connsiteY3" fmla="*/ 300546 h 1111864"/>
              <a:gd name="connsiteX4" fmla="*/ 40243 w 1011279"/>
              <a:gd name="connsiteY4" fmla="*/ 567028 h 1111864"/>
              <a:gd name="connsiteX5" fmla="*/ 92495 w 1011279"/>
              <a:gd name="connsiteY5" fmla="*/ 922337 h 1111864"/>
              <a:gd name="connsiteX6" fmla="*/ 432129 w 1011279"/>
              <a:gd name="connsiteY6" fmla="*/ 1063416 h 1111864"/>
              <a:gd name="connsiteX7" fmla="*/ 797889 w 1011279"/>
              <a:gd name="connsiteY7" fmla="*/ 1089543 h 1111864"/>
              <a:gd name="connsiteX8" fmla="*/ 938968 w 1011279"/>
              <a:gd name="connsiteY8" fmla="*/ 755133 h 1111864"/>
              <a:gd name="connsiteX9" fmla="*/ 1006895 w 1011279"/>
              <a:gd name="connsiteY9" fmla="*/ 358021 h 1111864"/>
              <a:gd name="connsiteX10" fmla="*/ 938968 w 1011279"/>
              <a:gd name="connsiteY10" fmla="*/ 133341 h 1111864"/>
              <a:gd name="connsiteX11" fmla="*/ 834465 w 1011279"/>
              <a:gd name="connsiteY11" fmla="*/ 54964 h 1111864"/>
              <a:gd name="connsiteX0" fmla="*/ 834465 w 1011132"/>
              <a:gd name="connsiteY0" fmla="*/ 54964 h 1066891"/>
              <a:gd name="connsiteX1" fmla="*/ 510506 w 1011132"/>
              <a:gd name="connsiteY1" fmla="*/ 2713 h 1066891"/>
              <a:gd name="connsiteX2" fmla="*/ 207448 w 1011132"/>
              <a:gd name="connsiteY2" fmla="*/ 39289 h 1066891"/>
              <a:gd name="connsiteX3" fmla="*/ 8892 w 1011132"/>
              <a:gd name="connsiteY3" fmla="*/ 300546 h 1066891"/>
              <a:gd name="connsiteX4" fmla="*/ 40243 w 1011132"/>
              <a:gd name="connsiteY4" fmla="*/ 567028 h 1066891"/>
              <a:gd name="connsiteX5" fmla="*/ 92495 w 1011132"/>
              <a:gd name="connsiteY5" fmla="*/ 922337 h 1066891"/>
              <a:gd name="connsiteX6" fmla="*/ 432129 w 1011132"/>
              <a:gd name="connsiteY6" fmla="*/ 1063416 h 1066891"/>
              <a:gd name="connsiteX7" fmla="*/ 813564 w 1011132"/>
              <a:gd name="connsiteY7" fmla="*/ 1000716 h 1066891"/>
              <a:gd name="connsiteX8" fmla="*/ 938968 w 1011132"/>
              <a:gd name="connsiteY8" fmla="*/ 755133 h 1066891"/>
              <a:gd name="connsiteX9" fmla="*/ 1006895 w 1011132"/>
              <a:gd name="connsiteY9" fmla="*/ 358021 h 1066891"/>
              <a:gd name="connsiteX10" fmla="*/ 938968 w 1011132"/>
              <a:gd name="connsiteY10" fmla="*/ 133341 h 1066891"/>
              <a:gd name="connsiteX11" fmla="*/ 834465 w 1011132"/>
              <a:gd name="connsiteY11" fmla="*/ 54964 h 1066891"/>
              <a:gd name="connsiteX0" fmla="*/ 834465 w 1014161"/>
              <a:gd name="connsiteY0" fmla="*/ 54964 h 1066758"/>
              <a:gd name="connsiteX1" fmla="*/ 510506 w 1014161"/>
              <a:gd name="connsiteY1" fmla="*/ 2713 h 1066758"/>
              <a:gd name="connsiteX2" fmla="*/ 207448 w 1014161"/>
              <a:gd name="connsiteY2" fmla="*/ 39289 h 1066758"/>
              <a:gd name="connsiteX3" fmla="*/ 8892 w 1014161"/>
              <a:gd name="connsiteY3" fmla="*/ 300546 h 1066758"/>
              <a:gd name="connsiteX4" fmla="*/ 40243 w 1014161"/>
              <a:gd name="connsiteY4" fmla="*/ 567028 h 1066758"/>
              <a:gd name="connsiteX5" fmla="*/ 92495 w 1014161"/>
              <a:gd name="connsiteY5" fmla="*/ 922337 h 1066758"/>
              <a:gd name="connsiteX6" fmla="*/ 432129 w 1014161"/>
              <a:gd name="connsiteY6" fmla="*/ 1063416 h 1066758"/>
              <a:gd name="connsiteX7" fmla="*/ 813564 w 1014161"/>
              <a:gd name="connsiteY7" fmla="*/ 1000716 h 1066758"/>
              <a:gd name="connsiteX8" fmla="*/ 970319 w 1014161"/>
              <a:gd name="connsiteY8" fmla="*/ 765583 h 1066758"/>
              <a:gd name="connsiteX9" fmla="*/ 1006895 w 1014161"/>
              <a:gd name="connsiteY9" fmla="*/ 358021 h 1066758"/>
              <a:gd name="connsiteX10" fmla="*/ 938968 w 1014161"/>
              <a:gd name="connsiteY10" fmla="*/ 133341 h 1066758"/>
              <a:gd name="connsiteX11" fmla="*/ 834465 w 1014161"/>
              <a:gd name="connsiteY11" fmla="*/ 54964 h 1066758"/>
              <a:gd name="connsiteX0" fmla="*/ 834465 w 1013267"/>
              <a:gd name="connsiteY0" fmla="*/ 54964 h 1068517"/>
              <a:gd name="connsiteX1" fmla="*/ 510506 w 1013267"/>
              <a:gd name="connsiteY1" fmla="*/ 2713 h 1068517"/>
              <a:gd name="connsiteX2" fmla="*/ 207448 w 1013267"/>
              <a:gd name="connsiteY2" fmla="*/ 39289 h 1068517"/>
              <a:gd name="connsiteX3" fmla="*/ 8892 w 1013267"/>
              <a:gd name="connsiteY3" fmla="*/ 300546 h 1068517"/>
              <a:gd name="connsiteX4" fmla="*/ 40243 w 1013267"/>
              <a:gd name="connsiteY4" fmla="*/ 567028 h 1068517"/>
              <a:gd name="connsiteX5" fmla="*/ 92495 w 1013267"/>
              <a:gd name="connsiteY5" fmla="*/ 922337 h 1068517"/>
              <a:gd name="connsiteX6" fmla="*/ 432129 w 1013267"/>
              <a:gd name="connsiteY6" fmla="*/ 1063416 h 1068517"/>
              <a:gd name="connsiteX7" fmla="*/ 855365 w 1013267"/>
              <a:gd name="connsiteY7" fmla="*/ 1011166 h 1068517"/>
              <a:gd name="connsiteX8" fmla="*/ 970319 w 1013267"/>
              <a:gd name="connsiteY8" fmla="*/ 765583 h 1068517"/>
              <a:gd name="connsiteX9" fmla="*/ 1006895 w 1013267"/>
              <a:gd name="connsiteY9" fmla="*/ 358021 h 1068517"/>
              <a:gd name="connsiteX10" fmla="*/ 938968 w 1013267"/>
              <a:gd name="connsiteY10" fmla="*/ 133341 h 1068517"/>
              <a:gd name="connsiteX11" fmla="*/ 834465 w 1013267"/>
              <a:gd name="connsiteY11" fmla="*/ 54964 h 1068517"/>
              <a:gd name="connsiteX0" fmla="*/ 834465 w 991781"/>
              <a:gd name="connsiteY0" fmla="*/ 54964 h 1068517"/>
              <a:gd name="connsiteX1" fmla="*/ 510506 w 991781"/>
              <a:gd name="connsiteY1" fmla="*/ 2713 h 1068517"/>
              <a:gd name="connsiteX2" fmla="*/ 207448 w 991781"/>
              <a:gd name="connsiteY2" fmla="*/ 39289 h 1068517"/>
              <a:gd name="connsiteX3" fmla="*/ 8892 w 991781"/>
              <a:gd name="connsiteY3" fmla="*/ 300546 h 1068517"/>
              <a:gd name="connsiteX4" fmla="*/ 40243 w 991781"/>
              <a:gd name="connsiteY4" fmla="*/ 567028 h 1068517"/>
              <a:gd name="connsiteX5" fmla="*/ 92495 w 991781"/>
              <a:gd name="connsiteY5" fmla="*/ 922337 h 1068517"/>
              <a:gd name="connsiteX6" fmla="*/ 432129 w 991781"/>
              <a:gd name="connsiteY6" fmla="*/ 1063416 h 1068517"/>
              <a:gd name="connsiteX7" fmla="*/ 855365 w 991781"/>
              <a:gd name="connsiteY7" fmla="*/ 1011166 h 1068517"/>
              <a:gd name="connsiteX8" fmla="*/ 970319 w 991781"/>
              <a:gd name="connsiteY8" fmla="*/ 765583 h 1068517"/>
              <a:gd name="connsiteX9" fmla="*/ 980770 w 991781"/>
              <a:gd name="connsiteY9" fmla="*/ 363246 h 1068517"/>
              <a:gd name="connsiteX10" fmla="*/ 938968 w 991781"/>
              <a:gd name="connsiteY10" fmla="*/ 133341 h 1068517"/>
              <a:gd name="connsiteX11" fmla="*/ 834465 w 991781"/>
              <a:gd name="connsiteY11" fmla="*/ 54964 h 1068517"/>
              <a:gd name="connsiteX0" fmla="*/ 834465 w 991781"/>
              <a:gd name="connsiteY0" fmla="*/ 54964 h 1068517"/>
              <a:gd name="connsiteX1" fmla="*/ 510506 w 991781"/>
              <a:gd name="connsiteY1" fmla="*/ 2713 h 1068517"/>
              <a:gd name="connsiteX2" fmla="*/ 207448 w 991781"/>
              <a:gd name="connsiteY2" fmla="*/ 39289 h 1068517"/>
              <a:gd name="connsiteX3" fmla="*/ 8892 w 991781"/>
              <a:gd name="connsiteY3" fmla="*/ 300546 h 1068517"/>
              <a:gd name="connsiteX4" fmla="*/ 40243 w 991781"/>
              <a:gd name="connsiteY4" fmla="*/ 567028 h 1068517"/>
              <a:gd name="connsiteX5" fmla="*/ 92495 w 991781"/>
              <a:gd name="connsiteY5" fmla="*/ 922337 h 1068517"/>
              <a:gd name="connsiteX6" fmla="*/ 432129 w 991781"/>
              <a:gd name="connsiteY6" fmla="*/ 1063416 h 1068517"/>
              <a:gd name="connsiteX7" fmla="*/ 855365 w 991781"/>
              <a:gd name="connsiteY7" fmla="*/ 1011166 h 1068517"/>
              <a:gd name="connsiteX8" fmla="*/ 970319 w 991781"/>
              <a:gd name="connsiteY8" fmla="*/ 765583 h 1068517"/>
              <a:gd name="connsiteX9" fmla="*/ 980770 w 991781"/>
              <a:gd name="connsiteY9" fmla="*/ 363246 h 1068517"/>
              <a:gd name="connsiteX10" fmla="*/ 970319 w 991781"/>
              <a:gd name="connsiteY10" fmla="*/ 169917 h 1068517"/>
              <a:gd name="connsiteX11" fmla="*/ 834465 w 991781"/>
              <a:gd name="connsiteY11" fmla="*/ 54964 h 1068517"/>
              <a:gd name="connsiteX0" fmla="*/ 834465 w 991781"/>
              <a:gd name="connsiteY0" fmla="*/ 54964 h 1068517"/>
              <a:gd name="connsiteX1" fmla="*/ 510506 w 991781"/>
              <a:gd name="connsiteY1" fmla="*/ 2713 h 1068517"/>
              <a:gd name="connsiteX2" fmla="*/ 207448 w 991781"/>
              <a:gd name="connsiteY2" fmla="*/ 39289 h 1068517"/>
              <a:gd name="connsiteX3" fmla="*/ 8892 w 991781"/>
              <a:gd name="connsiteY3" fmla="*/ 300546 h 1068517"/>
              <a:gd name="connsiteX4" fmla="*/ 40243 w 991781"/>
              <a:gd name="connsiteY4" fmla="*/ 567028 h 1068517"/>
              <a:gd name="connsiteX5" fmla="*/ 92495 w 991781"/>
              <a:gd name="connsiteY5" fmla="*/ 922337 h 1068517"/>
              <a:gd name="connsiteX6" fmla="*/ 432129 w 991781"/>
              <a:gd name="connsiteY6" fmla="*/ 1063416 h 1068517"/>
              <a:gd name="connsiteX7" fmla="*/ 855365 w 991781"/>
              <a:gd name="connsiteY7" fmla="*/ 1011166 h 1068517"/>
              <a:gd name="connsiteX8" fmla="*/ 970319 w 991781"/>
              <a:gd name="connsiteY8" fmla="*/ 765583 h 1068517"/>
              <a:gd name="connsiteX9" fmla="*/ 980770 w 991781"/>
              <a:gd name="connsiteY9" fmla="*/ 405047 h 1068517"/>
              <a:gd name="connsiteX10" fmla="*/ 970319 w 991781"/>
              <a:gd name="connsiteY10" fmla="*/ 169917 h 1068517"/>
              <a:gd name="connsiteX11" fmla="*/ 834465 w 991781"/>
              <a:gd name="connsiteY11" fmla="*/ 54964 h 1068517"/>
              <a:gd name="connsiteX0" fmla="*/ 834465 w 991781"/>
              <a:gd name="connsiteY0" fmla="*/ 54964 h 1068517"/>
              <a:gd name="connsiteX1" fmla="*/ 510506 w 991781"/>
              <a:gd name="connsiteY1" fmla="*/ 2713 h 1068517"/>
              <a:gd name="connsiteX2" fmla="*/ 207448 w 991781"/>
              <a:gd name="connsiteY2" fmla="*/ 39289 h 1068517"/>
              <a:gd name="connsiteX3" fmla="*/ 8892 w 991781"/>
              <a:gd name="connsiteY3" fmla="*/ 300546 h 1068517"/>
              <a:gd name="connsiteX4" fmla="*/ 40243 w 991781"/>
              <a:gd name="connsiteY4" fmla="*/ 567028 h 1068517"/>
              <a:gd name="connsiteX5" fmla="*/ 92495 w 991781"/>
              <a:gd name="connsiteY5" fmla="*/ 922337 h 1068517"/>
              <a:gd name="connsiteX6" fmla="*/ 432129 w 991781"/>
              <a:gd name="connsiteY6" fmla="*/ 1063416 h 1068517"/>
              <a:gd name="connsiteX7" fmla="*/ 855365 w 991781"/>
              <a:gd name="connsiteY7" fmla="*/ 1011166 h 1068517"/>
              <a:gd name="connsiteX8" fmla="*/ 970319 w 991781"/>
              <a:gd name="connsiteY8" fmla="*/ 765583 h 1068517"/>
              <a:gd name="connsiteX9" fmla="*/ 980770 w 991781"/>
              <a:gd name="connsiteY9" fmla="*/ 405047 h 1068517"/>
              <a:gd name="connsiteX10" fmla="*/ 970319 w 991781"/>
              <a:gd name="connsiteY10" fmla="*/ 169917 h 1068517"/>
              <a:gd name="connsiteX11" fmla="*/ 834465 w 991781"/>
              <a:gd name="connsiteY11" fmla="*/ 54964 h 1068517"/>
              <a:gd name="connsiteX0" fmla="*/ 834465 w 999819"/>
              <a:gd name="connsiteY0" fmla="*/ 54964 h 1068517"/>
              <a:gd name="connsiteX1" fmla="*/ 510506 w 999819"/>
              <a:gd name="connsiteY1" fmla="*/ 2713 h 1068517"/>
              <a:gd name="connsiteX2" fmla="*/ 207448 w 999819"/>
              <a:gd name="connsiteY2" fmla="*/ 39289 h 1068517"/>
              <a:gd name="connsiteX3" fmla="*/ 8892 w 999819"/>
              <a:gd name="connsiteY3" fmla="*/ 300546 h 1068517"/>
              <a:gd name="connsiteX4" fmla="*/ 40243 w 999819"/>
              <a:gd name="connsiteY4" fmla="*/ 567028 h 1068517"/>
              <a:gd name="connsiteX5" fmla="*/ 92495 w 999819"/>
              <a:gd name="connsiteY5" fmla="*/ 922337 h 1068517"/>
              <a:gd name="connsiteX6" fmla="*/ 432129 w 999819"/>
              <a:gd name="connsiteY6" fmla="*/ 1063416 h 1068517"/>
              <a:gd name="connsiteX7" fmla="*/ 855365 w 999819"/>
              <a:gd name="connsiteY7" fmla="*/ 1011166 h 1068517"/>
              <a:gd name="connsiteX8" fmla="*/ 970319 w 999819"/>
              <a:gd name="connsiteY8" fmla="*/ 765583 h 1068517"/>
              <a:gd name="connsiteX9" fmla="*/ 991221 w 999819"/>
              <a:gd name="connsiteY9" fmla="*/ 472974 h 1068517"/>
              <a:gd name="connsiteX10" fmla="*/ 970319 w 999819"/>
              <a:gd name="connsiteY10" fmla="*/ 169917 h 1068517"/>
              <a:gd name="connsiteX11" fmla="*/ 834465 w 999819"/>
              <a:gd name="connsiteY11" fmla="*/ 54964 h 1068517"/>
              <a:gd name="connsiteX0" fmla="*/ 795050 w 960404"/>
              <a:gd name="connsiteY0" fmla="*/ 53519 h 1067072"/>
              <a:gd name="connsiteX1" fmla="*/ 471091 w 960404"/>
              <a:gd name="connsiteY1" fmla="*/ 1268 h 1067072"/>
              <a:gd name="connsiteX2" fmla="*/ 168033 w 960404"/>
              <a:gd name="connsiteY2" fmla="*/ 37844 h 1067072"/>
              <a:gd name="connsiteX3" fmla="*/ 32179 w 960404"/>
              <a:gd name="connsiteY3" fmla="*/ 252075 h 1067072"/>
              <a:gd name="connsiteX4" fmla="*/ 828 w 960404"/>
              <a:gd name="connsiteY4" fmla="*/ 565583 h 1067072"/>
              <a:gd name="connsiteX5" fmla="*/ 53080 w 960404"/>
              <a:gd name="connsiteY5" fmla="*/ 920892 h 1067072"/>
              <a:gd name="connsiteX6" fmla="*/ 392714 w 960404"/>
              <a:gd name="connsiteY6" fmla="*/ 1061971 h 1067072"/>
              <a:gd name="connsiteX7" fmla="*/ 815950 w 960404"/>
              <a:gd name="connsiteY7" fmla="*/ 1009721 h 1067072"/>
              <a:gd name="connsiteX8" fmla="*/ 930904 w 960404"/>
              <a:gd name="connsiteY8" fmla="*/ 764138 h 1067072"/>
              <a:gd name="connsiteX9" fmla="*/ 951806 w 960404"/>
              <a:gd name="connsiteY9" fmla="*/ 471529 h 1067072"/>
              <a:gd name="connsiteX10" fmla="*/ 930904 w 960404"/>
              <a:gd name="connsiteY10" fmla="*/ 168472 h 1067072"/>
              <a:gd name="connsiteX11" fmla="*/ 795050 w 960404"/>
              <a:gd name="connsiteY11" fmla="*/ 53519 h 106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0404" h="1067072">
                <a:moveTo>
                  <a:pt x="795050" y="53519"/>
                </a:moveTo>
                <a:cubicBezTo>
                  <a:pt x="718415" y="25652"/>
                  <a:pt x="575594" y="3880"/>
                  <a:pt x="471091" y="1268"/>
                </a:cubicBezTo>
                <a:cubicBezTo>
                  <a:pt x="366588" y="-1344"/>
                  <a:pt x="241185" y="-3957"/>
                  <a:pt x="168033" y="37844"/>
                </a:cubicBezTo>
                <a:cubicBezTo>
                  <a:pt x="94881" y="79645"/>
                  <a:pt x="60047" y="164119"/>
                  <a:pt x="32179" y="252075"/>
                </a:cubicBezTo>
                <a:cubicBezTo>
                  <a:pt x="4311" y="340032"/>
                  <a:pt x="-2655" y="454114"/>
                  <a:pt x="828" y="565583"/>
                </a:cubicBezTo>
                <a:cubicBezTo>
                  <a:pt x="4311" y="677052"/>
                  <a:pt x="-12234" y="838161"/>
                  <a:pt x="53080" y="920892"/>
                </a:cubicBezTo>
                <a:cubicBezTo>
                  <a:pt x="118394" y="1003623"/>
                  <a:pt x="265569" y="1047166"/>
                  <a:pt x="392714" y="1061971"/>
                </a:cubicBezTo>
                <a:cubicBezTo>
                  <a:pt x="519859" y="1076776"/>
                  <a:pt x="726252" y="1059360"/>
                  <a:pt x="815950" y="1009721"/>
                </a:cubicBezTo>
                <a:cubicBezTo>
                  <a:pt x="905648" y="960082"/>
                  <a:pt x="908261" y="853837"/>
                  <a:pt x="930904" y="764138"/>
                </a:cubicBezTo>
                <a:cubicBezTo>
                  <a:pt x="953547" y="674439"/>
                  <a:pt x="971836" y="576032"/>
                  <a:pt x="951806" y="471529"/>
                </a:cubicBezTo>
                <a:cubicBezTo>
                  <a:pt x="968352" y="361801"/>
                  <a:pt x="957030" y="238140"/>
                  <a:pt x="930904" y="168472"/>
                </a:cubicBezTo>
                <a:cubicBezTo>
                  <a:pt x="904778" y="98804"/>
                  <a:pt x="871685" y="81386"/>
                  <a:pt x="795050" y="53519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A33265D-72D8-44CA-9E20-DE6A94676923}"/>
              </a:ext>
            </a:extLst>
          </p:cNvPr>
          <p:cNvSpPr/>
          <p:nvPr/>
        </p:nvSpPr>
        <p:spPr>
          <a:xfrm rot="21213885">
            <a:off x="6990907" y="4084041"/>
            <a:ext cx="169526" cy="79164"/>
          </a:xfrm>
          <a:custGeom>
            <a:avLst/>
            <a:gdLst>
              <a:gd name="connsiteX0" fmla="*/ 0 w 169526"/>
              <a:gd name="connsiteY0" fmla="*/ 0 h 79164"/>
              <a:gd name="connsiteX1" fmla="*/ 146304 w 169526"/>
              <a:gd name="connsiteY1" fmla="*/ 67927 h 79164"/>
              <a:gd name="connsiteX2" fmla="*/ 167205 w 169526"/>
              <a:gd name="connsiteY2" fmla="*/ 78377 h 7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526" h="79164">
                <a:moveTo>
                  <a:pt x="0" y="0"/>
                </a:moveTo>
                <a:lnTo>
                  <a:pt x="146304" y="67927"/>
                </a:lnTo>
                <a:cubicBezTo>
                  <a:pt x="174171" y="80990"/>
                  <a:pt x="170688" y="79683"/>
                  <a:pt x="167205" y="7837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918CC07-72F0-4C09-9261-15836394058B}"/>
              </a:ext>
            </a:extLst>
          </p:cNvPr>
          <p:cNvSpPr/>
          <p:nvPr/>
        </p:nvSpPr>
        <p:spPr>
          <a:xfrm>
            <a:off x="5796847" y="4324924"/>
            <a:ext cx="1297554" cy="1120567"/>
          </a:xfrm>
          <a:custGeom>
            <a:avLst/>
            <a:gdLst>
              <a:gd name="connsiteX0" fmla="*/ 1106163 w 1333068"/>
              <a:gd name="connsiteY0" fmla="*/ 155511 h 1248333"/>
              <a:gd name="connsiteX1" fmla="*/ 1330844 w 1333068"/>
              <a:gd name="connsiteY1" fmla="*/ 594423 h 1248333"/>
              <a:gd name="connsiteX2" fmla="*/ 1200215 w 1333068"/>
              <a:gd name="connsiteY2" fmla="*/ 1028110 h 1248333"/>
              <a:gd name="connsiteX3" fmla="*/ 871031 w 1333068"/>
              <a:gd name="connsiteY3" fmla="*/ 1237116 h 1248333"/>
              <a:gd name="connsiteX4" fmla="*/ 400769 w 1333068"/>
              <a:gd name="connsiteY4" fmla="*/ 1195315 h 1248333"/>
              <a:gd name="connsiteX5" fmla="*/ 92485 w 1333068"/>
              <a:gd name="connsiteY5" fmla="*/ 986309 h 1248333"/>
              <a:gd name="connsiteX6" fmla="*/ 14108 w 1333068"/>
              <a:gd name="connsiteY6" fmla="*/ 479470 h 1248333"/>
              <a:gd name="connsiteX7" fmla="*/ 338067 w 1333068"/>
              <a:gd name="connsiteY7" fmla="*/ 30108 h 1248333"/>
              <a:gd name="connsiteX8" fmla="*/ 881482 w 1333068"/>
              <a:gd name="connsiteY8" fmla="*/ 56234 h 1248333"/>
              <a:gd name="connsiteX9" fmla="*/ 1106163 w 1333068"/>
              <a:gd name="connsiteY9" fmla="*/ 155511 h 1248333"/>
              <a:gd name="connsiteX0" fmla="*/ 1106163 w 1292752"/>
              <a:gd name="connsiteY0" fmla="*/ 155511 h 1248333"/>
              <a:gd name="connsiteX1" fmla="*/ 1289043 w 1292752"/>
              <a:gd name="connsiteY1" fmla="*/ 599817 h 1248333"/>
              <a:gd name="connsiteX2" fmla="*/ 1200215 w 1292752"/>
              <a:gd name="connsiteY2" fmla="*/ 1028110 h 1248333"/>
              <a:gd name="connsiteX3" fmla="*/ 871031 w 1292752"/>
              <a:gd name="connsiteY3" fmla="*/ 1237116 h 1248333"/>
              <a:gd name="connsiteX4" fmla="*/ 400769 w 1292752"/>
              <a:gd name="connsiteY4" fmla="*/ 1195315 h 1248333"/>
              <a:gd name="connsiteX5" fmla="*/ 92485 w 1292752"/>
              <a:gd name="connsiteY5" fmla="*/ 986309 h 1248333"/>
              <a:gd name="connsiteX6" fmla="*/ 14108 w 1292752"/>
              <a:gd name="connsiteY6" fmla="*/ 479470 h 1248333"/>
              <a:gd name="connsiteX7" fmla="*/ 338067 w 1292752"/>
              <a:gd name="connsiteY7" fmla="*/ 30108 h 1248333"/>
              <a:gd name="connsiteX8" fmla="*/ 881482 w 1292752"/>
              <a:gd name="connsiteY8" fmla="*/ 56234 h 1248333"/>
              <a:gd name="connsiteX9" fmla="*/ 1106163 w 1292752"/>
              <a:gd name="connsiteY9" fmla="*/ 155511 h 1248333"/>
              <a:gd name="connsiteX0" fmla="*/ 1105828 w 1292417"/>
              <a:gd name="connsiteY0" fmla="*/ 155511 h 1238358"/>
              <a:gd name="connsiteX1" fmla="*/ 1288708 w 1292417"/>
              <a:gd name="connsiteY1" fmla="*/ 599817 h 1238358"/>
              <a:gd name="connsiteX2" fmla="*/ 1199880 w 1292417"/>
              <a:gd name="connsiteY2" fmla="*/ 1028110 h 1238358"/>
              <a:gd name="connsiteX3" fmla="*/ 870696 w 1292417"/>
              <a:gd name="connsiteY3" fmla="*/ 1237116 h 1238358"/>
              <a:gd name="connsiteX4" fmla="*/ 384758 w 1292417"/>
              <a:gd name="connsiteY4" fmla="*/ 1109012 h 1238358"/>
              <a:gd name="connsiteX5" fmla="*/ 92150 w 1292417"/>
              <a:gd name="connsiteY5" fmla="*/ 986309 h 1238358"/>
              <a:gd name="connsiteX6" fmla="*/ 13773 w 1292417"/>
              <a:gd name="connsiteY6" fmla="*/ 479470 h 1238358"/>
              <a:gd name="connsiteX7" fmla="*/ 337732 w 1292417"/>
              <a:gd name="connsiteY7" fmla="*/ 30108 h 1238358"/>
              <a:gd name="connsiteX8" fmla="*/ 881147 w 1292417"/>
              <a:gd name="connsiteY8" fmla="*/ 56234 h 1238358"/>
              <a:gd name="connsiteX9" fmla="*/ 1105828 w 1292417"/>
              <a:gd name="connsiteY9" fmla="*/ 155511 h 1238358"/>
              <a:gd name="connsiteX0" fmla="*/ 1105828 w 1292777"/>
              <a:gd name="connsiteY0" fmla="*/ 155511 h 1169620"/>
              <a:gd name="connsiteX1" fmla="*/ 1288708 w 1292777"/>
              <a:gd name="connsiteY1" fmla="*/ 599817 h 1169620"/>
              <a:gd name="connsiteX2" fmla="*/ 1199880 w 1292777"/>
              <a:gd name="connsiteY2" fmla="*/ 1028110 h 1169620"/>
              <a:gd name="connsiteX3" fmla="*/ 839346 w 1292777"/>
              <a:gd name="connsiteY3" fmla="*/ 1166995 h 1169620"/>
              <a:gd name="connsiteX4" fmla="*/ 384758 w 1292777"/>
              <a:gd name="connsiteY4" fmla="*/ 1109012 h 1169620"/>
              <a:gd name="connsiteX5" fmla="*/ 92150 w 1292777"/>
              <a:gd name="connsiteY5" fmla="*/ 986309 h 1169620"/>
              <a:gd name="connsiteX6" fmla="*/ 13773 w 1292777"/>
              <a:gd name="connsiteY6" fmla="*/ 479470 h 1169620"/>
              <a:gd name="connsiteX7" fmla="*/ 337732 w 1292777"/>
              <a:gd name="connsiteY7" fmla="*/ 30108 h 1169620"/>
              <a:gd name="connsiteX8" fmla="*/ 881147 w 1292777"/>
              <a:gd name="connsiteY8" fmla="*/ 56234 h 1169620"/>
              <a:gd name="connsiteX9" fmla="*/ 1105828 w 1292777"/>
              <a:gd name="connsiteY9" fmla="*/ 155511 h 1169620"/>
              <a:gd name="connsiteX0" fmla="*/ 1109654 w 1296603"/>
              <a:gd name="connsiteY0" fmla="*/ 155511 h 1167854"/>
              <a:gd name="connsiteX1" fmla="*/ 1292534 w 1296603"/>
              <a:gd name="connsiteY1" fmla="*/ 599817 h 1167854"/>
              <a:gd name="connsiteX2" fmla="*/ 1203706 w 1296603"/>
              <a:gd name="connsiteY2" fmla="*/ 1028110 h 1167854"/>
              <a:gd name="connsiteX3" fmla="*/ 843172 w 1296603"/>
              <a:gd name="connsiteY3" fmla="*/ 1166995 h 1167854"/>
              <a:gd name="connsiteX4" fmla="*/ 540113 w 1296603"/>
              <a:gd name="connsiteY4" fmla="*/ 1082043 h 1167854"/>
              <a:gd name="connsiteX5" fmla="*/ 95976 w 1296603"/>
              <a:gd name="connsiteY5" fmla="*/ 986309 h 1167854"/>
              <a:gd name="connsiteX6" fmla="*/ 17599 w 1296603"/>
              <a:gd name="connsiteY6" fmla="*/ 479470 h 1167854"/>
              <a:gd name="connsiteX7" fmla="*/ 341558 w 1296603"/>
              <a:gd name="connsiteY7" fmla="*/ 30108 h 1167854"/>
              <a:gd name="connsiteX8" fmla="*/ 884973 w 1296603"/>
              <a:gd name="connsiteY8" fmla="*/ 56234 h 1167854"/>
              <a:gd name="connsiteX9" fmla="*/ 1109654 w 1296603"/>
              <a:gd name="connsiteY9" fmla="*/ 155511 h 1167854"/>
              <a:gd name="connsiteX0" fmla="*/ 1109654 w 1296416"/>
              <a:gd name="connsiteY0" fmla="*/ 155511 h 1157191"/>
              <a:gd name="connsiteX1" fmla="*/ 1292534 w 1296416"/>
              <a:gd name="connsiteY1" fmla="*/ 599817 h 1157191"/>
              <a:gd name="connsiteX2" fmla="*/ 1203706 w 1296416"/>
              <a:gd name="connsiteY2" fmla="*/ 1028110 h 1157191"/>
              <a:gd name="connsiteX3" fmla="*/ 858847 w 1296416"/>
              <a:gd name="connsiteY3" fmla="*/ 1156208 h 1157191"/>
              <a:gd name="connsiteX4" fmla="*/ 540113 w 1296416"/>
              <a:gd name="connsiteY4" fmla="*/ 1082043 h 1157191"/>
              <a:gd name="connsiteX5" fmla="*/ 95976 w 1296416"/>
              <a:gd name="connsiteY5" fmla="*/ 986309 h 1157191"/>
              <a:gd name="connsiteX6" fmla="*/ 17599 w 1296416"/>
              <a:gd name="connsiteY6" fmla="*/ 479470 h 1157191"/>
              <a:gd name="connsiteX7" fmla="*/ 341558 w 1296416"/>
              <a:gd name="connsiteY7" fmla="*/ 30108 h 1157191"/>
              <a:gd name="connsiteX8" fmla="*/ 884973 w 1296416"/>
              <a:gd name="connsiteY8" fmla="*/ 56234 h 1157191"/>
              <a:gd name="connsiteX9" fmla="*/ 1109654 w 1296416"/>
              <a:gd name="connsiteY9" fmla="*/ 155511 h 1157191"/>
              <a:gd name="connsiteX0" fmla="*/ 1110792 w 1297554"/>
              <a:gd name="connsiteY0" fmla="*/ 155511 h 1156768"/>
              <a:gd name="connsiteX1" fmla="*/ 1293672 w 1297554"/>
              <a:gd name="connsiteY1" fmla="*/ 599817 h 1156768"/>
              <a:gd name="connsiteX2" fmla="*/ 1204844 w 1297554"/>
              <a:gd name="connsiteY2" fmla="*/ 1028110 h 1156768"/>
              <a:gd name="connsiteX3" fmla="*/ 859985 w 1297554"/>
              <a:gd name="connsiteY3" fmla="*/ 1156208 h 1156768"/>
              <a:gd name="connsiteX4" fmla="*/ 577827 w 1297554"/>
              <a:gd name="connsiteY4" fmla="*/ 1071256 h 1156768"/>
              <a:gd name="connsiteX5" fmla="*/ 97114 w 1297554"/>
              <a:gd name="connsiteY5" fmla="*/ 986309 h 1156768"/>
              <a:gd name="connsiteX6" fmla="*/ 18737 w 1297554"/>
              <a:gd name="connsiteY6" fmla="*/ 479470 h 1156768"/>
              <a:gd name="connsiteX7" fmla="*/ 342696 w 1297554"/>
              <a:gd name="connsiteY7" fmla="*/ 30108 h 1156768"/>
              <a:gd name="connsiteX8" fmla="*/ 886111 w 1297554"/>
              <a:gd name="connsiteY8" fmla="*/ 56234 h 1156768"/>
              <a:gd name="connsiteX9" fmla="*/ 1110792 w 1297554"/>
              <a:gd name="connsiteY9" fmla="*/ 155511 h 115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554" h="1156768">
                <a:moveTo>
                  <a:pt x="1110792" y="155511"/>
                </a:moveTo>
                <a:cubicBezTo>
                  <a:pt x="1178719" y="246108"/>
                  <a:pt x="1277997" y="454384"/>
                  <a:pt x="1293672" y="599817"/>
                </a:cubicBezTo>
                <a:cubicBezTo>
                  <a:pt x="1309347" y="745250"/>
                  <a:pt x="1277125" y="935378"/>
                  <a:pt x="1204844" y="1028110"/>
                </a:cubicBezTo>
                <a:cubicBezTo>
                  <a:pt x="1132563" y="1120842"/>
                  <a:pt x="964488" y="1149017"/>
                  <a:pt x="859985" y="1156208"/>
                </a:cubicBezTo>
                <a:cubicBezTo>
                  <a:pt x="755482" y="1163399"/>
                  <a:pt x="704972" y="1099572"/>
                  <a:pt x="577827" y="1071256"/>
                </a:cubicBezTo>
                <a:cubicBezTo>
                  <a:pt x="450682" y="1042940"/>
                  <a:pt x="190296" y="1084940"/>
                  <a:pt x="97114" y="986309"/>
                </a:cubicBezTo>
                <a:cubicBezTo>
                  <a:pt x="3932" y="887678"/>
                  <a:pt x="-22193" y="638837"/>
                  <a:pt x="18737" y="479470"/>
                </a:cubicBezTo>
                <a:cubicBezTo>
                  <a:pt x="59667" y="320103"/>
                  <a:pt x="198134" y="100647"/>
                  <a:pt x="342696" y="30108"/>
                </a:cubicBezTo>
                <a:cubicBezTo>
                  <a:pt x="487258" y="-40431"/>
                  <a:pt x="758095" y="31850"/>
                  <a:pt x="886111" y="56234"/>
                </a:cubicBezTo>
                <a:cubicBezTo>
                  <a:pt x="1014127" y="80618"/>
                  <a:pt x="1042865" y="64914"/>
                  <a:pt x="1110792" y="155511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61614E0-5AF4-4F22-858D-FEBD5F1895B4}"/>
              </a:ext>
            </a:extLst>
          </p:cNvPr>
          <p:cNvSpPr/>
          <p:nvPr/>
        </p:nvSpPr>
        <p:spPr>
          <a:xfrm rot="17340036">
            <a:off x="6511140" y="4266786"/>
            <a:ext cx="169526" cy="79164"/>
          </a:xfrm>
          <a:custGeom>
            <a:avLst/>
            <a:gdLst>
              <a:gd name="connsiteX0" fmla="*/ 0 w 169526"/>
              <a:gd name="connsiteY0" fmla="*/ 0 h 79164"/>
              <a:gd name="connsiteX1" fmla="*/ 146304 w 169526"/>
              <a:gd name="connsiteY1" fmla="*/ 67927 h 79164"/>
              <a:gd name="connsiteX2" fmla="*/ 167205 w 169526"/>
              <a:gd name="connsiteY2" fmla="*/ 78377 h 7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526" h="79164">
                <a:moveTo>
                  <a:pt x="0" y="0"/>
                </a:moveTo>
                <a:lnTo>
                  <a:pt x="146304" y="67927"/>
                </a:lnTo>
                <a:cubicBezTo>
                  <a:pt x="174171" y="80990"/>
                  <a:pt x="170688" y="79683"/>
                  <a:pt x="167205" y="7837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938FB52-F7A4-49A9-B1CE-8C045247B68E}"/>
              </a:ext>
            </a:extLst>
          </p:cNvPr>
          <p:cNvSpPr/>
          <p:nvPr/>
        </p:nvSpPr>
        <p:spPr>
          <a:xfrm rot="5112693">
            <a:off x="6281348" y="5384671"/>
            <a:ext cx="142403" cy="60869"/>
          </a:xfrm>
          <a:custGeom>
            <a:avLst/>
            <a:gdLst>
              <a:gd name="connsiteX0" fmla="*/ 0 w 169526"/>
              <a:gd name="connsiteY0" fmla="*/ 0 h 79164"/>
              <a:gd name="connsiteX1" fmla="*/ 146304 w 169526"/>
              <a:gd name="connsiteY1" fmla="*/ 67927 h 79164"/>
              <a:gd name="connsiteX2" fmla="*/ 167205 w 169526"/>
              <a:gd name="connsiteY2" fmla="*/ 78377 h 7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526" h="79164">
                <a:moveTo>
                  <a:pt x="0" y="0"/>
                </a:moveTo>
                <a:lnTo>
                  <a:pt x="146304" y="67927"/>
                </a:lnTo>
                <a:cubicBezTo>
                  <a:pt x="174171" y="80990"/>
                  <a:pt x="170688" y="79683"/>
                  <a:pt x="167205" y="7837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3B3E8C5-6A36-49FA-99BF-653D228BD37F}"/>
              </a:ext>
            </a:extLst>
          </p:cNvPr>
          <p:cNvSpPr/>
          <p:nvPr/>
        </p:nvSpPr>
        <p:spPr>
          <a:xfrm rot="10358656">
            <a:off x="5988045" y="3777928"/>
            <a:ext cx="98456" cy="50942"/>
          </a:xfrm>
          <a:custGeom>
            <a:avLst/>
            <a:gdLst>
              <a:gd name="connsiteX0" fmla="*/ 0 w 169526"/>
              <a:gd name="connsiteY0" fmla="*/ 0 h 79164"/>
              <a:gd name="connsiteX1" fmla="*/ 146304 w 169526"/>
              <a:gd name="connsiteY1" fmla="*/ 67927 h 79164"/>
              <a:gd name="connsiteX2" fmla="*/ 167205 w 169526"/>
              <a:gd name="connsiteY2" fmla="*/ 78377 h 7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526" h="79164">
                <a:moveTo>
                  <a:pt x="0" y="0"/>
                </a:moveTo>
                <a:lnTo>
                  <a:pt x="146304" y="67927"/>
                </a:lnTo>
                <a:cubicBezTo>
                  <a:pt x="174171" y="80990"/>
                  <a:pt x="170688" y="79683"/>
                  <a:pt x="167205" y="7837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EA2878E-4580-47E8-AF32-D6C6B240FC4B}"/>
              </a:ext>
            </a:extLst>
          </p:cNvPr>
          <p:cNvSpPr/>
          <p:nvPr/>
        </p:nvSpPr>
        <p:spPr>
          <a:xfrm>
            <a:off x="5920237" y="4207010"/>
            <a:ext cx="1063574" cy="503397"/>
          </a:xfrm>
          <a:custGeom>
            <a:avLst/>
            <a:gdLst>
              <a:gd name="connsiteX0" fmla="*/ 979714 w 979714"/>
              <a:gd name="connsiteY0" fmla="*/ 352697 h 501480"/>
              <a:gd name="connsiteX1" fmla="*/ 457200 w 979714"/>
              <a:gd name="connsiteY1" fmla="*/ 483325 h 501480"/>
              <a:gd name="connsiteX2" fmla="*/ 0 w 979714"/>
              <a:gd name="connsiteY2" fmla="*/ 0 h 501480"/>
              <a:gd name="connsiteX0" fmla="*/ 920626 w 920626"/>
              <a:gd name="connsiteY0" fmla="*/ 362594 h 511377"/>
              <a:gd name="connsiteX1" fmla="*/ 398112 w 920626"/>
              <a:gd name="connsiteY1" fmla="*/ 493222 h 511377"/>
              <a:gd name="connsiteX2" fmla="*/ 0 w 920626"/>
              <a:gd name="connsiteY2" fmla="*/ 0 h 511377"/>
              <a:gd name="connsiteX0" fmla="*/ 952442 w 952442"/>
              <a:gd name="connsiteY0" fmla="*/ 342801 h 491584"/>
              <a:gd name="connsiteX1" fmla="*/ 429928 w 952442"/>
              <a:gd name="connsiteY1" fmla="*/ 473429 h 491584"/>
              <a:gd name="connsiteX2" fmla="*/ 0 w 952442"/>
              <a:gd name="connsiteY2" fmla="*/ 0 h 491584"/>
              <a:gd name="connsiteX0" fmla="*/ 952442 w 952442"/>
              <a:gd name="connsiteY0" fmla="*/ 342801 h 491584"/>
              <a:gd name="connsiteX1" fmla="*/ 429928 w 952442"/>
              <a:gd name="connsiteY1" fmla="*/ 473429 h 491584"/>
              <a:gd name="connsiteX2" fmla="*/ 0 w 952442"/>
              <a:gd name="connsiteY2" fmla="*/ 0 h 491584"/>
              <a:gd name="connsiteX0" fmla="*/ 952442 w 952442"/>
              <a:gd name="connsiteY0" fmla="*/ 342801 h 491584"/>
              <a:gd name="connsiteX1" fmla="*/ 429928 w 952442"/>
              <a:gd name="connsiteY1" fmla="*/ 473429 h 491584"/>
              <a:gd name="connsiteX2" fmla="*/ 0 w 952442"/>
              <a:gd name="connsiteY2" fmla="*/ 0 h 491584"/>
              <a:gd name="connsiteX0" fmla="*/ 934262 w 934262"/>
              <a:gd name="connsiteY0" fmla="*/ 352698 h 501481"/>
              <a:gd name="connsiteX1" fmla="*/ 411748 w 934262"/>
              <a:gd name="connsiteY1" fmla="*/ 483326 h 501481"/>
              <a:gd name="connsiteX2" fmla="*/ 0 w 934262"/>
              <a:gd name="connsiteY2" fmla="*/ 0 h 501481"/>
              <a:gd name="connsiteX0" fmla="*/ 947898 w 947898"/>
              <a:gd name="connsiteY0" fmla="*/ 352698 h 501481"/>
              <a:gd name="connsiteX1" fmla="*/ 425384 w 947898"/>
              <a:gd name="connsiteY1" fmla="*/ 483326 h 501481"/>
              <a:gd name="connsiteX2" fmla="*/ 0 w 947898"/>
              <a:gd name="connsiteY2" fmla="*/ 0 h 501481"/>
              <a:gd name="connsiteX0" fmla="*/ 925172 w 925172"/>
              <a:gd name="connsiteY0" fmla="*/ 342801 h 491584"/>
              <a:gd name="connsiteX1" fmla="*/ 402658 w 925172"/>
              <a:gd name="connsiteY1" fmla="*/ 473429 h 491584"/>
              <a:gd name="connsiteX2" fmla="*/ 0 w 925172"/>
              <a:gd name="connsiteY2" fmla="*/ 0 h 491584"/>
              <a:gd name="connsiteX0" fmla="*/ 925172 w 925172"/>
              <a:gd name="connsiteY0" fmla="*/ 342801 h 491584"/>
              <a:gd name="connsiteX1" fmla="*/ 402658 w 925172"/>
              <a:gd name="connsiteY1" fmla="*/ 473429 h 491584"/>
              <a:gd name="connsiteX2" fmla="*/ 0 w 925172"/>
              <a:gd name="connsiteY2" fmla="*/ 0 h 491584"/>
              <a:gd name="connsiteX0" fmla="*/ 925172 w 925172"/>
              <a:gd name="connsiteY0" fmla="*/ 327955 h 476738"/>
              <a:gd name="connsiteX1" fmla="*/ 402658 w 925172"/>
              <a:gd name="connsiteY1" fmla="*/ 458583 h 476738"/>
              <a:gd name="connsiteX2" fmla="*/ 0 w 925172"/>
              <a:gd name="connsiteY2" fmla="*/ 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172" h="476738">
                <a:moveTo>
                  <a:pt x="925172" y="327955"/>
                </a:moveTo>
                <a:cubicBezTo>
                  <a:pt x="745558" y="422660"/>
                  <a:pt x="565944" y="517366"/>
                  <a:pt x="402658" y="458583"/>
                </a:cubicBezTo>
                <a:cubicBezTo>
                  <a:pt x="239372" y="399800"/>
                  <a:pt x="146957" y="212271"/>
                  <a:pt x="0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12AC86-A6AB-4B11-8C3E-EB5841316DAC}"/>
              </a:ext>
            </a:extLst>
          </p:cNvPr>
          <p:cNvSpPr/>
          <p:nvPr/>
        </p:nvSpPr>
        <p:spPr>
          <a:xfrm>
            <a:off x="5856294" y="3842709"/>
            <a:ext cx="1280160" cy="445104"/>
          </a:xfrm>
          <a:custGeom>
            <a:avLst/>
            <a:gdLst>
              <a:gd name="connsiteX0" fmla="*/ 1280160 w 1280160"/>
              <a:gd name="connsiteY0" fmla="*/ 445104 h 445104"/>
              <a:gd name="connsiteX1" fmla="*/ 1031965 w 1280160"/>
              <a:gd name="connsiteY1" fmla="*/ 79344 h 445104"/>
              <a:gd name="connsiteX2" fmla="*/ 378823 w 1280160"/>
              <a:gd name="connsiteY2" fmla="*/ 27093 h 445104"/>
              <a:gd name="connsiteX3" fmla="*/ 0 w 1280160"/>
              <a:gd name="connsiteY3" fmla="*/ 418978 h 44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160" h="445104">
                <a:moveTo>
                  <a:pt x="1280160" y="445104"/>
                </a:moveTo>
                <a:cubicBezTo>
                  <a:pt x="1231174" y="297058"/>
                  <a:pt x="1182188" y="149013"/>
                  <a:pt x="1031965" y="79344"/>
                </a:cubicBezTo>
                <a:cubicBezTo>
                  <a:pt x="881742" y="9675"/>
                  <a:pt x="550817" y="-29513"/>
                  <a:pt x="378823" y="27093"/>
                </a:cubicBezTo>
                <a:cubicBezTo>
                  <a:pt x="206829" y="83699"/>
                  <a:pt x="103414" y="251338"/>
                  <a:pt x="0" y="418978"/>
                </a:cubicBezTo>
              </a:path>
            </a:pathLst>
          </a:custGeom>
          <a:noFill/>
          <a:ln w="254000">
            <a:solidFill>
              <a:srgbClr val="FF0000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6F2F8E0-D642-407B-AD48-8111BC93C6F7}"/>
              </a:ext>
            </a:extLst>
          </p:cNvPr>
          <p:cNvSpPr/>
          <p:nvPr/>
        </p:nvSpPr>
        <p:spPr>
          <a:xfrm rot="21213885">
            <a:off x="6990908" y="4094852"/>
            <a:ext cx="169526" cy="79164"/>
          </a:xfrm>
          <a:custGeom>
            <a:avLst/>
            <a:gdLst>
              <a:gd name="connsiteX0" fmla="*/ 0 w 169526"/>
              <a:gd name="connsiteY0" fmla="*/ 0 h 79164"/>
              <a:gd name="connsiteX1" fmla="*/ 146304 w 169526"/>
              <a:gd name="connsiteY1" fmla="*/ 67927 h 79164"/>
              <a:gd name="connsiteX2" fmla="*/ 167205 w 169526"/>
              <a:gd name="connsiteY2" fmla="*/ 78377 h 7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526" h="79164">
                <a:moveTo>
                  <a:pt x="0" y="0"/>
                </a:moveTo>
                <a:lnTo>
                  <a:pt x="146304" y="67927"/>
                </a:lnTo>
                <a:cubicBezTo>
                  <a:pt x="174171" y="80990"/>
                  <a:pt x="170688" y="79683"/>
                  <a:pt x="167205" y="7837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1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7497C-C08C-4954-9716-BD494A60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A8502-EDCD-4394-B07E-E34BD759D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AF056-896B-4199-AF9B-F65459EC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45" y="-1554138"/>
            <a:ext cx="7270110" cy="675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44250-4C7D-4301-80D6-87361DDD2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45" y="5169667"/>
            <a:ext cx="7270110" cy="67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AE561-ADED-4882-9BC3-F4EF94434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055" y="-1554138"/>
            <a:ext cx="7270110" cy="67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86014-AE27-4D68-BFC0-363FEADF3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055" y="5205388"/>
            <a:ext cx="7270110" cy="6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71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D6CD-706A-4B37-933D-B18719C3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58F32-6247-4C15-A729-468946E7C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9A768-61D9-41FD-808E-AC9553B3C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45" y="49237"/>
            <a:ext cx="7270110" cy="675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A508-256A-4090-90F5-84E751CBD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055" y="49237"/>
            <a:ext cx="7270110" cy="67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3BD35-8DC4-4537-A46E-E026E2099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945" y="6808763"/>
            <a:ext cx="7270110" cy="67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5F3CE-B56E-4236-A9FB-6CDF1915A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852" y="6808763"/>
            <a:ext cx="7270110" cy="6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4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4C1C-6823-4FF4-B508-CC63033C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1AF39-66D8-4A8D-9A34-CEAF6EF5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0A610-00CB-4369-9C11-F311CF1D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344" y="-3826695"/>
            <a:ext cx="6134632" cy="6515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D999DF-3869-4128-8B96-641BEEFB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344" y="2688970"/>
            <a:ext cx="6134632" cy="6515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107AE-CAB3-441B-BEDD-2C86C6132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288" y="-3826694"/>
            <a:ext cx="6134632" cy="6515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77697B-2817-47FF-B550-1EA0C897F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288" y="2688969"/>
            <a:ext cx="6134632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24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E5AB-B5B6-4044-AC21-D4057E6A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6A7B9-03B1-4E0E-BB0B-90AD4C7AB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8F086-9597-4932-9870-9F9F7FB4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863" y="4733429"/>
            <a:ext cx="6260273" cy="5495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B3787-94CE-4E3F-8B63-4AE3715C1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906" y="1027906"/>
            <a:ext cx="5174428" cy="48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9EF3E-2F07-403C-A914-3B6DCE4EF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148" y="1027906"/>
            <a:ext cx="4861981" cy="4770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7F478F-FD15-49C8-AA2F-A58A3048C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796" y="5765648"/>
            <a:ext cx="6916534" cy="58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7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6272-C615-477A-8F7D-79B185EB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AE88-D960-41E4-956A-522C1313C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71A2D-BBD6-4055-ACD4-95B3E4706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14" y="243564"/>
            <a:ext cx="5669771" cy="6370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568B3-CC64-48E2-8DC2-9D9742957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885" y="243564"/>
            <a:ext cx="5669771" cy="6370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14885-F96A-481E-BED6-0B01A1BE9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114" y="6556397"/>
            <a:ext cx="5669771" cy="6370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BE886-8AE3-4B37-A14D-7B3832C92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884" y="6585417"/>
            <a:ext cx="5669771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94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A91DF-6563-4F6B-AFBE-3221844A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57A1B-0116-48C1-BFBE-30ED4E57B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1C4A0-3B50-4AB9-AFBF-FF2DD47D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263" y="3429000"/>
            <a:ext cx="64208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7124B-00E3-455B-B99D-ED25BE19C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4262" y="-3429000"/>
            <a:ext cx="642081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BD7BA-FECE-4C52-852F-B01D418B5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573" y="3429000"/>
            <a:ext cx="642081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C6398E-7660-4942-935A-0797D47AE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548" y="-3429000"/>
            <a:ext cx="6420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21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7C695-72EA-440C-AD9F-D2B61CFD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1DEA3-F442-465C-9E21-39BDE584F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A5C8C-5142-4C76-986C-060491E0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94" y="3794125"/>
            <a:ext cx="64208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DE91A-6E17-463D-8440-B35E8700A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54" y="-3063875"/>
            <a:ext cx="642081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D5723-4453-4A8B-80B7-9E10D31C1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006" y="-3063875"/>
            <a:ext cx="642081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C4B0B0-1725-450F-8AA3-65FBB4309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005" y="3794125"/>
            <a:ext cx="6420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24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D130-7302-4976-AF1D-75E7037183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3678539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A104C-6B82-4CB6-B7F1-E31A7903FA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38F90-4327-4F7C-B780-5DC30BFEA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699" y="-519830"/>
            <a:ext cx="688412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FF8579-2F71-40C7-A612-05FB6636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25" y="-475988"/>
            <a:ext cx="540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0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6E33-B095-4285-BD89-A6F8ED9CF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C7343-5B49-4008-8F3C-25F81242D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C212E-22D7-4233-A0A4-88F2107DB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120" y="0"/>
            <a:ext cx="540981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30538C-79B6-47D5-82EF-81BF0185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933" y="0"/>
            <a:ext cx="540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9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E2A9-25E7-483A-8B2E-E81B2606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F56C3-970C-419E-B83F-6F6BC62F0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D7BE0-F456-452C-BFD8-F1CE5DCC6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093" y="0"/>
            <a:ext cx="540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97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D20B-C264-449D-B209-DC58C52C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AC36E-D9BC-4D20-8B14-253426B45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2F2EE-DD10-4395-8293-813F01A8E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85" y="-4777430"/>
            <a:ext cx="686445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60442-A551-48A3-801B-43CFC6A17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536" y="-4789904"/>
            <a:ext cx="686445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01118B-4952-467A-BCAF-52F68DB1B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084" y="1969104"/>
            <a:ext cx="68644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A77BB6-3851-46DD-B17A-D2F013732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536" y="1969104"/>
            <a:ext cx="686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8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0358-9DE2-4CE3-B6F2-55A4DB774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5E5D-0D38-465C-BC17-E04DE3D64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9AB10-8B05-4BFA-A8F3-3EC12A4E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274" y="0"/>
            <a:ext cx="686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85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DAFC8-76F3-4688-8F0E-49887CDC8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6940E-E108-4FFE-A9C6-AF931AC88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774" y="0"/>
            <a:ext cx="6864452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716F07-6AF8-47EE-A57B-192644C3B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8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41F6-232C-492E-82EA-08C12672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6369C75E-42A2-4C24-829C-5C5C7AC07A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3253" y="6492875"/>
            <a:ext cx="4318000" cy="4351338"/>
          </a:xfrm>
        </p:spPr>
      </p:pic>
      <p:pic>
        <p:nvPicPr>
          <p:cNvPr id="4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F6843C50-C5EF-49BF-A2E7-704DA8CE69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83253" y="-2175669"/>
            <a:ext cx="4318000" cy="4351338"/>
          </a:xfrm>
          <a:prstGeom prst="rect">
            <a:avLst/>
          </a:prstGeom>
        </p:spPr>
      </p:pic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73BC6875-1A64-4414-9A34-84C034AB7FF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779" y="-2157413"/>
            <a:ext cx="6805613" cy="6858000"/>
          </a:xfrm>
          <a:prstGeom prst="rect">
            <a:avLst/>
          </a:prstGeom>
        </p:spPr>
      </p:pic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D22A5C97-9C04-4199-A0BE-80EBAE87901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780" y="5385595"/>
            <a:ext cx="6805613" cy="6858000"/>
          </a:xfrm>
          <a:prstGeom prst="rect">
            <a:avLst/>
          </a:prstGeom>
        </p:spPr>
      </p:pic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9962F7C1-9B2E-41B1-A82C-CB2DB643731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942084" y="-1876538"/>
            <a:ext cx="680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214</Words>
  <Application>Microsoft Office PowerPoint</Application>
  <PresentationFormat>Widescreen</PresentationFormat>
  <Paragraphs>124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3678539</vt:lpstr>
      <vt:lpstr>PowerPoint Presentation</vt:lpstr>
      <vt:lpstr>3678539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Maksim Shapiro</dc:creator>
  <cp:lastModifiedBy>Maksim Shapiro</cp:lastModifiedBy>
  <cp:revision>2</cp:revision>
  <dcterms:created xsi:type="dcterms:W3CDTF">2022-02-06T05:35:51Z</dcterms:created>
  <dcterms:modified xsi:type="dcterms:W3CDTF">2022-02-06T05:48:59Z</dcterms:modified>
</cp:coreProperties>
</file>