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637" autoAdjust="0"/>
    <p:restoredTop sz="94660"/>
  </p:normalViewPr>
  <p:slideViewPr>
    <p:cSldViewPr snapToGrid="0">
      <p:cViewPr>
        <p:scale>
          <a:sx n="50" d="100"/>
          <a:sy n="50" d="100"/>
        </p:scale>
        <p:origin x="1572" y="3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FEA94-E32C-46CD-8E09-3D5E4443E01B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EA2C0-2522-4C78-ACE7-355A5E825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639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FEA94-E32C-46CD-8E09-3D5E4443E01B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EA2C0-2522-4C78-ACE7-355A5E825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187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FEA94-E32C-46CD-8E09-3D5E4443E01B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EA2C0-2522-4C78-ACE7-355A5E825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613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FEA94-E32C-46CD-8E09-3D5E4443E01B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EA2C0-2522-4C78-ACE7-355A5E825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953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FEA94-E32C-46CD-8E09-3D5E4443E01B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EA2C0-2522-4C78-ACE7-355A5E825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215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FEA94-E32C-46CD-8E09-3D5E4443E01B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EA2C0-2522-4C78-ACE7-355A5E825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005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FEA94-E32C-46CD-8E09-3D5E4443E01B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EA2C0-2522-4C78-ACE7-355A5E825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757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FEA94-E32C-46CD-8E09-3D5E4443E01B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EA2C0-2522-4C78-ACE7-355A5E825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239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FEA94-E32C-46CD-8E09-3D5E4443E01B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EA2C0-2522-4C78-ACE7-355A5E825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872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FEA94-E32C-46CD-8E09-3D5E4443E01B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EA2C0-2522-4C78-ACE7-355A5E825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653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FEA94-E32C-46CD-8E09-3D5E4443E01B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EA2C0-2522-4C78-ACE7-355A5E825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181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AFEA94-E32C-46CD-8E09-3D5E4443E01B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EA2C0-2522-4C78-ACE7-355A5E825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318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-2560637"/>
            <a:ext cx="9753600" cy="9753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876800" y="-2560637"/>
            <a:ext cx="9753600" cy="975360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 flipV="1">
            <a:off x="914400" y="2661524"/>
            <a:ext cx="838200" cy="138826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723900" y="1859836"/>
            <a:ext cx="190500" cy="254714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9334500" y="2765862"/>
            <a:ext cx="419100" cy="34488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7758112" y="2201863"/>
            <a:ext cx="942975" cy="201613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2662237" y="2302669"/>
            <a:ext cx="190500" cy="254714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03695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>NYU Langone Health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Shapiro, Maksim</dc:creator>
  <cp:lastModifiedBy>Shapiro, Maksim</cp:lastModifiedBy>
  <cp:revision>2</cp:revision>
  <dcterms:created xsi:type="dcterms:W3CDTF">2020-02-20T23:08:56Z</dcterms:created>
  <dcterms:modified xsi:type="dcterms:W3CDTF">2020-02-21T00:01:04Z</dcterms:modified>
</cp:coreProperties>
</file>